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71" r:id="rId2"/>
    <p:sldId id="256" r:id="rId3"/>
    <p:sldId id="257" r:id="rId4"/>
    <p:sldId id="26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95" r:id="rId19"/>
    <p:sldId id="285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8" r:id="rId28"/>
    <p:sldId id="299" r:id="rId29"/>
    <p:sldId id="262" r:id="rId30"/>
    <p:sldId id="297" r:id="rId31"/>
    <p:sldId id="300" r:id="rId32"/>
    <p:sldId id="264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27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C24787-A3FC-4FB6-B2FF-B72004E3F846}">
          <p14:sldIdLst/>
        </p14:section>
        <p14:section name="Summary Section" id="{055722AB-FE94-47BA-9141-F8BDB6F3E1E0}">
          <p14:sldIdLst>
            <p14:sldId id="271"/>
          </p14:sldIdLst>
        </p14:section>
        <p14:section name="Section 1" id="{5415F6CA-C6CA-4409-9F3A-081356E5D8A0}">
          <p14:sldIdLst>
            <p14:sldId id="256"/>
          </p14:sldIdLst>
        </p14:section>
        <p14:section name="Section 2" id="{2A7868CF-1052-4068-826D-3C3859BE2A5E}">
          <p14:sldIdLst>
            <p14:sldId id="257"/>
            <p14:sldId id="26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95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98"/>
            <p14:sldId id="299"/>
          </p14:sldIdLst>
        </p14:section>
        <p14:section name="Section 3" id="{E5AC37E4-4024-459B-8DCA-1253299C35A3}">
          <p14:sldIdLst>
            <p14:sldId id="262"/>
            <p14:sldId id="297"/>
            <p14:sldId id="300"/>
          </p14:sldIdLst>
        </p14:section>
        <p14:section name="Section 4" id="{4716A8FA-5CF4-4B69-A8D1-8F38C015F828}">
          <p14:sldIdLst>
            <p14:sldId id="264"/>
            <p14:sldId id="301"/>
            <p14:sldId id="302"/>
            <p14:sldId id="303"/>
            <p14:sldId id="304"/>
            <p14:sldId id="305"/>
            <p14:sldId id="306"/>
          </p14:sldIdLst>
        </p14:section>
        <p14:section name="Section 5" id="{D5605060-DDFF-4CF4-8B5D-7F4C77431270}">
          <p14:sldIdLst>
            <p14:sldId id="307"/>
          </p14:sldIdLst>
        </p14:section>
        <p14:section name="Section 6" id="{3BCF72EF-FDBA-4266-8797-C8CFA66794E7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1EAA"/>
    <a:srgbClr val="BF9000"/>
    <a:srgbClr val="834F1B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5AA44-302A-4F75-BCC9-1374C97FCDE3}" v="783" dt="2023-06-11T20:06:31.7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413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raf196280" userId="27d99618-55bf-4dc3-9067-1dc06ec61557" providerId="ADAL" clId="{6CE5AA44-302A-4F75-BCC9-1374C97FCDE3}"/>
    <pc:docChg chg="undo redo custSel addSld delSld modSld sldOrd modSection">
      <pc:chgData name="ashraf196280" userId="27d99618-55bf-4dc3-9067-1dc06ec61557" providerId="ADAL" clId="{6CE5AA44-302A-4F75-BCC9-1374C97FCDE3}" dt="2023-06-11T20:11:21.963" v="6957" actId="166"/>
      <pc:docMkLst>
        <pc:docMk/>
      </pc:docMkLst>
      <pc:sldChg chg="addSp delSp modSp mod">
        <pc:chgData name="ashraf196280" userId="27d99618-55bf-4dc3-9067-1dc06ec61557" providerId="ADAL" clId="{6CE5AA44-302A-4F75-BCC9-1374C97FCDE3}" dt="2023-06-11T16:52:22.187" v="5281" actId="1076"/>
        <pc:sldMkLst>
          <pc:docMk/>
          <pc:sldMk cId="2428863320" sldId="256"/>
        </pc:sldMkLst>
        <pc:picChg chg="add mod">
          <ac:chgData name="ashraf196280" userId="27d99618-55bf-4dc3-9067-1dc06ec61557" providerId="ADAL" clId="{6CE5AA44-302A-4F75-BCC9-1374C97FCDE3}" dt="2023-06-11T07:49:38.872" v="210"/>
          <ac:picMkLst>
            <pc:docMk/>
            <pc:sldMk cId="2428863320" sldId="256"/>
            <ac:picMk id="2" creationId="{64BCDF34-4BC0-0439-828E-ABC7F45B064D}"/>
          </ac:picMkLst>
        </pc:picChg>
        <pc:picChg chg="add mod">
          <ac:chgData name="ashraf196280" userId="27d99618-55bf-4dc3-9067-1dc06ec61557" providerId="ADAL" clId="{6CE5AA44-302A-4F75-BCC9-1374C97FCDE3}" dt="2023-06-11T16:52:22.187" v="5281" actId="1076"/>
          <ac:picMkLst>
            <pc:docMk/>
            <pc:sldMk cId="2428863320" sldId="256"/>
            <ac:picMk id="6" creationId="{9A25E4D6-B6D0-4B89-1151-25720DE6FCC9}"/>
          </ac:picMkLst>
        </pc:picChg>
        <pc:picChg chg="del">
          <ac:chgData name="ashraf196280" userId="27d99618-55bf-4dc3-9067-1dc06ec61557" providerId="ADAL" clId="{6CE5AA44-302A-4F75-BCC9-1374C97FCDE3}" dt="2023-06-11T16:51:20.822" v="5273" actId="478"/>
          <ac:picMkLst>
            <pc:docMk/>
            <pc:sldMk cId="2428863320" sldId="256"/>
            <ac:picMk id="22" creationId="{F4CD562C-2B87-58A2-F5BE-22D297DD42AA}"/>
          </ac:picMkLst>
        </pc:picChg>
        <pc:picChg chg="mod">
          <ac:chgData name="ashraf196280" userId="27d99618-55bf-4dc3-9067-1dc06ec61557" providerId="ADAL" clId="{6CE5AA44-302A-4F75-BCC9-1374C97FCDE3}" dt="2023-06-11T07:49:32.568" v="207" actId="1076"/>
          <ac:picMkLst>
            <pc:docMk/>
            <pc:sldMk cId="2428863320" sldId="256"/>
            <ac:picMk id="30" creationId="{B93A3019-5528-4EA8-46E6-A79DE31ADA95}"/>
          </ac:picMkLst>
        </pc:picChg>
        <pc:picChg chg="mod">
          <ac:chgData name="ashraf196280" userId="27d99618-55bf-4dc3-9067-1dc06ec61557" providerId="ADAL" clId="{6CE5AA44-302A-4F75-BCC9-1374C97FCDE3}" dt="2023-06-11T07:49:35.808" v="209" actId="1076"/>
          <ac:picMkLst>
            <pc:docMk/>
            <pc:sldMk cId="2428863320" sldId="256"/>
            <ac:picMk id="34" creationId="{DE41601A-1088-17C7-B1A6-6774EBC5931F}"/>
          </ac:picMkLst>
        </pc:picChg>
      </pc:sldChg>
      <pc:sldChg chg="addSp modSp mod">
        <pc:chgData name="ashraf196280" userId="27d99618-55bf-4dc3-9067-1dc06ec61557" providerId="ADAL" clId="{6CE5AA44-302A-4F75-BCC9-1374C97FCDE3}" dt="2023-06-11T07:49:42.455" v="211"/>
        <pc:sldMkLst>
          <pc:docMk/>
          <pc:sldMk cId="3542635447" sldId="257"/>
        </pc:sldMkLst>
        <pc:spChg chg="mod">
          <ac:chgData name="ashraf196280" userId="27d99618-55bf-4dc3-9067-1dc06ec61557" providerId="ADAL" clId="{6CE5AA44-302A-4F75-BCC9-1374C97FCDE3}" dt="2023-06-11T07:43:19.747" v="51" actId="20577"/>
          <ac:spMkLst>
            <pc:docMk/>
            <pc:sldMk cId="3542635447" sldId="257"/>
            <ac:spMk id="6" creationId="{24A4ED70-E1C3-7A73-A6AD-550E321D57D8}"/>
          </ac:spMkLst>
        </pc:spChg>
        <pc:picChg chg="add mod">
          <ac:chgData name="ashraf196280" userId="27d99618-55bf-4dc3-9067-1dc06ec61557" providerId="ADAL" clId="{6CE5AA44-302A-4F75-BCC9-1374C97FCDE3}" dt="2023-06-11T07:49:42.455" v="211"/>
          <ac:picMkLst>
            <pc:docMk/>
            <pc:sldMk cId="3542635447" sldId="257"/>
            <ac:picMk id="2" creationId="{E56BBE3D-95AE-6258-BCFB-9004D7300B72}"/>
          </ac:picMkLst>
        </pc:picChg>
      </pc:sldChg>
      <pc:sldChg chg="addSp delSp modSp mod modTransition delAnim modAnim">
        <pc:chgData name="ashraf196280" userId="27d99618-55bf-4dc3-9067-1dc06ec61557" providerId="ADAL" clId="{6CE5AA44-302A-4F75-BCC9-1374C97FCDE3}" dt="2023-06-11T08:00:42.168" v="366" actId="1076"/>
        <pc:sldMkLst>
          <pc:docMk/>
          <pc:sldMk cId="483741806" sldId="261"/>
        </pc:sldMkLst>
        <pc:spChg chg="add mod">
          <ac:chgData name="ashraf196280" userId="27d99618-55bf-4dc3-9067-1dc06ec61557" providerId="ADAL" clId="{6CE5AA44-302A-4F75-BCC9-1374C97FCDE3}" dt="2023-06-11T08:00:42.168" v="366" actId="1076"/>
          <ac:spMkLst>
            <pc:docMk/>
            <pc:sldMk cId="483741806" sldId="261"/>
            <ac:spMk id="2" creationId="{A2F1B349-D6EF-5017-5C31-5FE314E78133}"/>
          </ac:spMkLst>
        </pc:spChg>
        <pc:spChg chg="add mod">
          <ac:chgData name="ashraf196280" userId="27d99618-55bf-4dc3-9067-1dc06ec61557" providerId="ADAL" clId="{6CE5AA44-302A-4F75-BCC9-1374C97FCDE3}" dt="2023-06-11T08:00:42.168" v="366" actId="1076"/>
          <ac:spMkLst>
            <pc:docMk/>
            <pc:sldMk cId="483741806" sldId="261"/>
            <ac:spMk id="3" creationId="{A18D3C9F-17BC-5A87-0149-9965E9659247}"/>
          </ac:spMkLst>
        </pc:spChg>
        <pc:spChg chg="mod">
          <ac:chgData name="ashraf196280" userId="27d99618-55bf-4dc3-9067-1dc06ec61557" providerId="ADAL" clId="{6CE5AA44-302A-4F75-BCC9-1374C97FCDE3}" dt="2023-06-11T08:00:42.168" v="366" actId="1076"/>
          <ac:spMkLst>
            <pc:docMk/>
            <pc:sldMk cId="483741806" sldId="261"/>
            <ac:spMk id="11" creationId="{F0AF6B56-B431-9339-9F3A-0EBDCAEACA78}"/>
          </ac:spMkLst>
        </pc:spChg>
        <pc:spChg chg="mod">
          <ac:chgData name="ashraf196280" userId="27d99618-55bf-4dc3-9067-1dc06ec61557" providerId="ADAL" clId="{6CE5AA44-302A-4F75-BCC9-1374C97FCDE3}" dt="2023-06-11T08:00:42.168" v="366" actId="1076"/>
          <ac:spMkLst>
            <pc:docMk/>
            <pc:sldMk cId="483741806" sldId="261"/>
            <ac:spMk id="13" creationId="{66B0E7CE-D362-8AE2-F52A-B553571D3F1D}"/>
          </ac:spMkLst>
        </pc:spChg>
        <pc:spChg chg="del">
          <ac:chgData name="ashraf196280" userId="27d99618-55bf-4dc3-9067-1dc06ec61557" providerId="ADAL" clId="{6CE5AA44-302A-4F75-BCC9-1374C97FCDE3}" dt="2023-06-11T07:44:06.931" v="58" actId="478"/>
          <ac:spMkLst>
            <pc:docMk/>
            <pc:sldMk cId="483741806" sldId="261"/>
            <ac:spMk id="17" creationId="{382204A8-E1D8-561E-3CD9-0F07FD85297B}"/>
          </ac:spMkLst>
        </pc:spChg>
        <pc:spChg chg="del">
          <ac:chgData name="ashraf196280" userId="27d99618-55bf-4dc3-9067-1dc06ec61557" providerId="ADAL" clId="{6CE5AA44-302A-4F75-BCC9-1374C97FCDE3}" dt="2023-06-11T07:44:05.444" v="57" actId="478"/>
          <ac:spMkLst>
            <pc:docMk/>
            <pc:sldMk cId="483741806" sldId="261"/>
            <ac:spMk id="18" creationId="{46082D5A-8B10-A504-A5DE-B313681BD641}"/>
          </ac:spMkLst>
        </pc:spChg>
        <pc:picChg chg="add mod">
          <ac:chgData name="ashraf196280" userId="27d99618-55bf-4dc3-9067-1dc06ec61557" providerId="ADAL" clId="{6CE5AA44-302A-4F75-BCC9-1374C97FCDE3}" dt="2023-06-11T07:49:45.585" v="212"/>
          <ac:picMkLst>
            <pc:docMk/>
            <pc:sldMk cId="483741806" sldId="261"/>
            <ac:picMk id="4" creationId="{3F72E91B-23C3-7FD3-F950-943503E15862}"/>
          </ac:picMkLst>
        </pc:picChg>
        <pc:picChg chg="mod">
          <ac:chgData name="ashraf196280" userId="27d99618-55bf-4dc3-9067-1dc06ec61557" providerId="ADAL" clId="{6CE5AA44-302A-4F75-BCC9-1374C97FCDE3}" dt="2023-06-11T08:00:42.168" v="366" actId="1076"/>
          <ac:picMkLst>
            <pc:docMk/>
            <pc:sldMk cId="483741806" sldId="261"/>
            <ac:picMk id="10" creationId="{2B18CFEF-BE75-9752-F2C0-BF24AC062F15}"/>
          </ac:picMkLst>
        </pc:picChg>
        <pc:picChg chg="del">
          <ac:chgData name="ashraf196280" userId="27d99618-55bf-4dc3-9067-1dc06ec61557" providerId="ADAL" clId="{6CE5AA44-302A-4F75-BCC9-1374C97FCDE3}" dt="2023-06-11T07:44:01.044" v="52" actId="478"/>
          <ac:picMkLst>
            <pc:docMk/>
            <pc:sldMk cId="483741806" sldId="261"/>
            <ac:picMk id="16" creationId="{D151EE61-A6A8-7F2A-B2A9-D9E2E0DD3667}"/>
          </ac:picMkLst>
        </pc:picChg>
        <pc:picChg chg="add del mod">
          <ac:chgData name="ashraf196280" userId="27d99618-55bf-4dc3-9067-1dc06ec61557" providerId="ADAL" clId="{6CE5AA44-302A-4F75-BCC9-1374C97FCDE3}" dt="2023-06-11T07:46:55.746" v="161" actId="478"/>
          <ac:picMkLst>
            <pc:docMk/>
            <pc:sldMk cId="483741806" sldId="261"/>
            <ac:picMk id="1026" creationId="{F9727375-9B04-EAFD-7DE7-A2B9F1718BE4}"/>
          </ac:picMkLst>
        </pc:picChg>
        <pc:picChg chg="add mod">
          <ac:chgData name="ashraf196280" userId="27d99618-55bf-4dc3-9067-1dc06ec61557" providerId="ADAL" clId="{6CE5AA44-302A-4F75-BCC9-1374C97FCDE3}" dt="2023-06-11T08:00:42.168" v="366" actId="1076"/>
          <ac:picMkLst>
            <pc:docMk/>
            <pc:sldMk cId="483741806" sldId="261"/>
            <ac:picMk id="1028" creationId="{5431FF49-8303-572D-DFF3-E8FAC741F298}"/>
          </ac:picMkLst>
        </pc:picChg>
        <pc:picChg chg="add mod">
          <ac:chgData name="ashraf196280" userId="27d99618-55bf-4dc3-9067-1dc06ec61557" providerId="ADAL" clId="{6CE5AA44-302A-4F75-BCC9-1374C97FCDE3}" dt="2023-06-11T08:00:42.168" v="366" actId="1076"/>
          <ac:picMkLst>
            <pc:docMk/>
            <pc:sldMk cId="483741806" sldId="261"/>
            <ac:picMk id="1030" creationId="{8B6B8945-E7BB-7E29-2C6A-74E6C451BDC1}"/>
          </ac:picMkLst>
        </pc:picChg>
        <pc:picChg chg="add mod">
          <ac:chgData name="ashraf196280" userId="27d99618-55bf-4dc3-9067-1dc06ec61557" providerId="ADAL" clId="{6CE5AA44-302A-4F75-BCC9-1374C97FCDE3}" dt="2023-06-11T08:00:42.168" v="366" actId="1076"/>
          <ac:picMkLst>
            <pc:docMk/>
            <pc:sldMk cId="483741806" sldId="261"/>
            <ac:picMk id="1032" creationId="{110A69DE-1E75-BE49-EF37-FDC941E40314}"/>
          </ac:picMkLst>
        </pc:picChg>
        <pc:picChg chg="del">
          <ac:chgData name="ashraf196280" userId="27d99618-55bf-4dc3-9067-1dc06ec61557" providerId="ADAL" clId="{6CE5AA44-302A-4F75-BCC9-1374C97FCDE3}" dt="2023-06-11T07:44:03.234" v="56" actId="478"/>
          <ac:picMkLst>
            <pc:docMk/>
            <pc:sldMk cId="483741806" sldId="261"/>
            <ac:picMk id="3076" creationId="{B2EA363D-DF3A-7A57-57A2-BC207B6AE230}"/>
          </ac:picMkLst>
        </pc:picChg>
        <pc:picChg chg="del">
          <ac:chgData name="ashraf196280" userId="27d99618-55bf-4dc3-9067-1dc06ec61557" providerId="ADAL" clId="{6CE5AA44-302A-4F75-BCC9-1374C97FCDE3}" dt="2023-06-11T07:44:02.674" v="55" actId="478"/>
          <ac:picMkLst>
            <pc:docMk/>
            <pc:sldMk cId="483741806" sldId="261"/>
            <ac:picMk id="3078" creationId="{4E4EAEFE-DC5A-D51B-1C07-A8A58E13ACB5}"/>
          </ac:picMkLst>
        </pc:picChg>
        <pc:picChg chg="del">
          <ac:chgData name="ashraf196280" userId="27d99618-55bf-4dc3-9067-1dc06ec61557" providerId="ADAL" clId="{6CE5AA44-302A-4F75-BCC9-1374C97FCDE3}" dt="2023-06-11T07:44:01.446" v="53" actId="478"/>
          <ac:picMkLst>
            <pc:docMk/>
            <pc:sldMk cId="483741806" sldId="261"/>
            <ac:picMk id="3082" creationId="{9E621345-0B3E-BC3F-6A2D-8CFBAEDB4E34}"/>
          </ac:picMkLst>
        </pc:picChg>
        <pc:picChg chg="del">
          <ac:chgData name="ashraf196280" userId="27d99618-55bf-4dc3-9067-1dc06ec61557" providerId="ADAL" clId="{6CE5AA44-302A-4F75-BCC9-1374C97FCDE3}" dt="2023-06-11T07:44:02.162" v="54" actId="478"/>
          <ac:picMkLst>
            <pc:docMk/>
            <pc:sldMk cId="483741806" sldId="261"/>
            <ac:picMk id="3084" creationId="{3B8FEE39-9B21-46F3-8EF2-2FCA3A72C58F}"/>
          </ac:picMkLst>
        </pc:picChg>
      </pc:sldChg>
      <pc:sldChg chg="addSp delSp modSp mod delAnim modAnim">
        <pc:chgData name="ashraf196280" userId="27d99618-55bf-4dc3-9067-1dc06ec61557" providerId="ADAL" clId="{6CE5AA44-302A-4F75-BCC9-1374C97FCDE3}" dt="2023-06-11T15:21:05.899" v="3939" actId="1076"/>
        <pc:sldMkLst>
          <pc:docMk/>
          <pc:sldMk cId="3846497396" sldId="262"/>
        </pc:sldMkLst>
        <pc:spChg chg="mod">
          <ac:chgData name="ashraf196280" userId="27d99618-55bf-4dc3-9067-1dc06ec61557" providerId="ADAL" clId="{6CE5AA44-302A-4F75-BCC9-1374C97FCDE3}" dt="2023-06-11T15:21:05.899" v="3939" actId="1076"/>
          <ac:spMkLst>
            <pc:docMk/>
            <pc:sldMk cId="3846497396" sldId="262"/>
            <ac:spMk id="2" creationId="{F2B0C8D9-67AF-9C27-5BE6-55036BC0F912}"/>
          </ac:spMkLst>
        </pc:spChg>
        <pc:spChg chg="add mod">
          <ac:chgData name="ashraf196280" userId="27d99618-55bf-4dc3-9067-1dc06ec61557" providerId="ADAL" clId="{6CE5AA44-302A-4F75-BCC9-1374C97FCDE3}" dt="2023-06-11T15:20:59.547" v="3937" actId="1076"/>
          <ac:spMkLst>
            <pc:docMk/>
            <pc:sldMk cId="3846497396" sldId="262"/>
            <ac:spMk id="4" creationId="{C3D4D3C3-4477-A1EC-FB2C-41F76C86885E}"/>
          </ac:spMkLst>
        </pc:spChg>
        <pc:spChg chg="add mod">
          <ac:chgData name="ashraf196280" userId="27d99618-55bf-4dc3-9067-1dc06ec61557" providerId="ADAL" clId="{6CE5AA44-302A-4F75-BCC9-1374C97FCDE3}" dt="2023-06-11T15:20:59.547" v="3937" actId="1076"/>
          <ac:spMkLst>
            <pc:docMk/>
            <pc:sldMk cId="3846497396" sldId="262"/>
            <ac:spMk id="5" creationId="{ED9B8186-5622-BCE2-D333-079854D0E2DA}"/>
          </ac:spMkLst>
        </pc:spChg>
        <pc:spChg chg="add mod">
          <ac:chgData name="ashraf196280" userId="27d99618-55bf-4dc3-9067-1dc06ec61557" providerId="ADAL" clId="{6CE5AA44-302A-4F75-BCC9-1374C97FCDE3}" dt="2023-06-11T15:20:59.547" v="3937" actId="1076"/>
          <ac:spMkLst>
            <pc:docMk/>
            <pc:sldMk cId="3846497396" sldId="262"/>
            <ac:spMk id="6" creationId="{F283BF84-79FD-1F5B-655E-FE188014DC6D}"/>
          </ac:spMkLst>
        </pc:spChg>
        <pc:spChg chg="del">
          <ac:chgData name="ashraf196280" userId="27d99618-55bf-4dc3-9067-1dc06ec61557" providerId="ADAL" clId="{6CE5AA44-302A-4F75-BCC9-1374C97FCDE3}" dt="2023-06-11T15:17:25.816" v="3753" actId="478"/>
          <ac:spMkLst>
            <pc:docMk/>
            <pc:sldMk cId="3846497396" sldId="262"/>
            <ac:spMk id="22" creationId="{F0EFBA85-B4A7-F20F-5C8B-534A88F6209B}"/>
          </ac:spMkLst>
        </pc:spChg>
        <pc:spChg chg="del mod">
          <ac:chgData name="ashraf196280" userId="27d99618-55bf-4dc3-9067-1dc06ec61557" providerId="ADAL" clId="{6CE5AA44-302A-4F75-BCC9-1374C97FCDE3}" dt="2023-06-11T15:17:25.816" v="3753" actId="478"/>
          <ac:spMkLst>
            <pc:docMk/>
            <pc:sldMk cId="3846497396" sldId="262"/>
            <ac:spMk id="23" creationId="{E1DAB73D-5490-96F9-65D4-C6EE01EF59C4}"/>
          </ac:spMkLst>
        </pc:spChg>
        <pc:spChg chg="del">
          <ac:chgData name="ashraf196280" userId="27d99618-55bf-4dc3-9067-1dc06ec61557" providerId="ADAL" clId="{6CE5AA44-302A-4F75-BCC9-1374C97FCDE3}" dt="2023-06-11T15:17:25.816" v="3753" actId="478"/>
          <ac:spMkLst>
            <pc:docMk/>
            <pc:sldMk cId="3846497396" sldId="262"/>
            <ac:spMk id="24" creationId="{28400C0C-F614-FBDA-1EC0-B37EFEDF453B}"/>
          </ac:spMkLst>
        </pc:spChg>
        <pc:spChg chg="del">
          <ac:chgData name="ashraf196280" userId="27d99618-55bf-4dc3-9067-1dc06ec61557" providerId="ADAL" clId="{6CE5AA44-302A-4F75-BCC9-1374C97FCDE3}" dt="2023-06-11T15:17:25.816" v="3753" actId="478"/>
          <ac:spMkLst>
            <pc:docMk/>
            <pc:sldMk cId="3846497396" sldId="262"/>
            <ac:spMk id="25" creationId="{8A2F7650-A2E9-DC90-CCE1-04B09BFE3ED0}"/>
          </ac:spMkLst>
        </pc:spChg>
        <pc:spChg chg="del">
          <ac:chgData name="ashraf196280" userId="27d99618-55bf-4dc3-9067-1dc06ec61557" providerId="ADAL" clId="{6CE5AA44-302A-4F75-BCC9-1374C97FCDE3}" dt="2023-06-11T15:17:25.816" v="3753" actId="478"/>
          <ac:spMkLst>
            <pc:docMk/>
            <pc:sldMk cId="3846497396" sldId="262"/>
            <ac:spMk id="26" creationId="{099AB985-9AD0-B73D-1C1F-CB67FE46F20E}"/>
          </ac:spMkLst>
        </pc:spChg>
        <pc:spChg chg="del">
          <ac:chgData name="ashraf196280" userId="27d99618-55bf-4dc3-9067-1dc06ec61557" providerId="ADAL" clId="{6CE5AA44-302A-4F75-BCC9-1374C97FCDE3}" dt="2023-06-11T15:17:25.816" v="3753" actId="478"/>
          <ac:spMkLst>
            <pc:docMk/>
            <pc:sldMk cId="3846497396" sldId="262"/>
            <ac:spMk id="27" creationId="{2D73EC4B-014D-3D20-8EB6-C7E8941B8EAB}"/>
          </ac:spMkLst>
        </pc:spChg>
        <pc:spChg chg="del">
          <ac:chgData name="ashraf196280" userId="27d99618-55bf-4dc3-9067-1dc06ec61557" providerId="ADAL" clId="{6CE5AA44-302A-4F75-BCC9-1374C97FCDE3}" dt="2023-06-11T15:17:25.816" v="3753" actId="478"/>
          <ac:spMkLst>
            <pc:docMk/>
            <pc:sldMk cId="3846497396" sldId="262"/>
            <ac:spMk id="28" creationId="{B4639EA3-DEC0-2AE3-6E12-E5A30EB5DFB4}"/>
          </ac:spMkLst>
        </pc:spChg>
        <pc:spChg chg="del">
          <ac:chgData name="ashraf196280" userId="27d99618-55bf-4dc3-9067-1dc06ec61557" providerId="ADAL" clId="{6CE5AA44-302A-4F75-BCC9-1374C97FCDE3}" dt="2023-06-11T15:17:25.816" v="3753" actId="478"/>
          <ac:spMkLst>
            <pc:docMk/>
            <pc:sldMk cId="3846497396" sldId="262"/>
            <ac:spMk id="29" creationId="{36B7906C-819C-CB91-4CD3-8CCA7038E37C}"/>
          </ac:spMkLst>
        </pc:spChg>
        <pc:spChg chg="del">
          <ac:chgData name="ashraf196280" userId="27d99618-55bf-4dc3-9067-1dc06ec61557" providerId="ADAL" clId="{6CE5AA44-302A-4F75-BCC9-1374C97FCDE3}" dt="2023-06-11T15:17:25.816" v="3753" actId="478"/>
          <ac:spMkLst>
            <pc:docMk/>
            <pc:sldMk cId="3846497396" sldId="262"/>
            <ac:spMk id="30" creationId="{E666B550-32FB-5382-FBF9-392CC5BDAD1E}"/>
          </ac:spMkLst>
        </pc:spChg>
        <pc:spChg chg="del">
          <ac:chgData name="ashraf196280" userId="27d99618-55bf-4dc3-9067-1dc06ec61557" providerId="ADAL" clId="{6CE5AA44-302A-4F75-BCC9-1374C97FCDE3}" dt="2023-06-11T15:17:25.816" v="3753" actId="478"/>
          <ac:spMkLst>
            <pc:docMk/>
            <pc:sldMk cId="3846497396" sldId="262"/>
            <ac:spMk id="31" creationId="{2E5E8C1F-E49A-D19E-5F39-C59210008FDD}"/>
          </ac:spMkLst>
        </pc:spChg>
        <pc:spChg chg="del">
          <ac:chgData name="ashraf196280" userId="27d99618-55bf-4dc3-9067-1dc06ec61557" providerId="ADAL" clId="{6CE5AA44-302A-4F75-BCC9-1374C97FCDE3}" dt="2023-06-11T15:17:25.816" v="3753" actId="478"/>
          <ac:spMkLst>
            <pc:docMk/>
            <pc:sldMk cId="3846497396" sldId="262"/>
            <ac:spMk id="36" creationId="{E2946FFD-C0AF-8C28-88AE-6E35752B5F1C}"/>
          </ac:spMkLst>
        </pc:spChg>
        <pc:spChg chg="del">
          <ac:chgData name="ashraf196280" userId="27d99618-55bf-4dc3-9067-1dc06ec61557" providerId="ADAL" clId="{6CE5AA44-302A-4F75-BCC9-1374C97FCDE3}" dt="2023-06-11T15:17:25.816" v="3753" actId="478"/>
          <ac:spMkLst>
            <pc:docMk/>
            <pc:sldMk cId="3846497396" sldId="262"/>
            <ac:spMk id="37" creationId="{87BF29BB-496A-3F2E-46EC-1358F7FE8F1A}"/>
          </ac:spMkLst>
        </pc:spChg>
        <pc:spChg chg="del">
          <ac:chgData name="ashraf196280" userId="27d99618-55bf-4dc3-9067-1dc06ec61557" providerId="ADAL" clId="{6CE5AA44-302A-4F75-BCC9-1374C97FCDE3}" dt="2023-06-11T15:17:25.816" v="3753" actId="478"/>
          <ac:spMkLst>
            <pc:docMk/>
            <pc:sldMk cId="3846497396" sldId="262"/>
            <ac:spMk id="40" creationId="{3F700344-F8FF-D2B5-9CAB-622B46C1D213}"/>
          </ac:spMkLst>
        </pc:spChg>
        <pc:spChg chg="del">
          <ac:chgData name="ashraf196280" userId="27d99618-55bf-4dc3-9067-1dc06ec61557" providerId="ADAL" clId="{6CE5AA44-302A-4F75-BCC9-1374C97FCDE3}" dt="2023-06-11T15:17:25.816" v="3753" actId="478"/>
          <ac:spMkLst>
            <pc:docMk/>
            <pc:sldMk cId="3846497396" sldId="262"/>
            <ac:spMk id="43" creationId="{43662AC8-3C5C-22F8-3546-23CF384374BA}"/>
          </ac:spMkLst>
        </pc:spChg>
        <pc:picChg chg="add mod">
          <ac:chgData name="ashraf196280" userId="27d99618-55bf-4dc3-9067-1dc06ec61557" providerId="ADAL" clId="{6CE5AA44-302A-4F75-BCC9-1374C97FCDE3}" dt="2023-06-11T07:50:01.197" v="215" actId="1076"/>
          <ac:picMkLst>
            <pc:docMk/>
            <pc:sldMk cId="3846497396" sldId="262"/>
            <ac:picMk id="3" creationId="{47FCBAB9-374A-C29E-473C-113C10A7B147}"/>
          </ac:picMkLst>
        </pc:picChg>
        <pc:picChg chg="del">
          <ac:chgData name="ashraf196280" userId="27d99618-55bf-4dc3-9067-1dc06ec61557" providerId="ADAL" clId="{6CE5AA44-302A-4F75-BCC9-1374C97FCDE3}" dt="2023-06-11T15:17:25.816" v="3753" actId="478"/>
          <ac:picMkLst>
            <pc:docMk/>
            <pc:sldMk cId="3846497396" sldId="262"/>
            <ac:picMk id="7" creationId="{B99AC3A9-53EA-70C2-4926-204C478AA625}"/>
          </ac:picMkLst>
        </pc:picChg>
        <pc:picChg chg="add mod">
          <ac:chgData name="ashraf196280" userId="27d99618-55bf-4dc3-9067-1dc06ec61557" providerId="ADAL" clId="{6CE5AA44-302A-4F75-BCC9-1374C97FCDE3}" dt="2023-06-11T15:21:02.027" v="3938" actId="1076"/>
          <ac:picMkLst>
            <pc:docMk/>
            <pc:sldMk cId="3846497396" sldId="262"/>
            <ac:picMk id="8" creationId="{A770123B-AA74-05FE-E125-91F8F6E43739}"/>
          </ac:picMkLst>
        </pc:picChg>
        <pc:picChg chg="del">
          <ac:chgData name="ashraf196280" userId="27d99618-55bf-4dc3-9067-1dc06ec61557" providerId="ADAL" clId="{6CE5AA44-302A-4F75-BCC9-1374C97FCDE3}" dt="2023-06-11T15:17:25.816" v="3753" actId="478"/>
          <ac:picMkLst>
            <pc:docMk/>
            <pc:sldMk cId="3846497396" sldId="262"/>
            <ac:picMk id="14" creationId="{8EAF0EF3-CDF7-D3AC-5FE5-A8599A8C5E5D}"/>
          </ac:picMkLst>
        </pc:picChg>
        <pc:picChg chg="del">
          <ac:chgData name="ashraf196280" userId="27d99618-55bf-4dc3-9067-1dc06ec61557" providerId="ADAL" clId="{6CE5AA44-302A-4F75-BCC9-1374C97FCDE3}" dt="2023-06-11T15:17:25.816" v="3753" actId="478"/>
          <ac:picMkLst>
            <pc:docMk/>
            <pc:sldMk cId="3846497396" sldId="262"/>
            <ac:picMk id="15" creationId="{5AD23BA0-6A77-0F2B-5A75-243F4ACA2806}"/>
          </ac:picMkLst>
        </pc:picChg>
        <pc:picChg chg="del">
          <ac:chgData name="ashraf196280" userId="27d99618-55bf-4dc3-9067-1dc06ec61557" providerId="ADAL" clId="{6CE5AA44-302A-4F75-BCC9-1374C97FCDE3}" dt="2023-06-11T15:17:25.816" v="3753" actId="478"/>
          <ac:picMkLst>
            <pc:docMk/>
            <pc:sldMk cId="3846497396" sldId="262"/>
            <ac:picMk id="16" creationId="{02F99F6E-A861-6EBF-EDD9-1C6B4B37EF7F}"/>
          </ac:picMkLst>
        </pc:picChg>
        <pc:picChg chg="del">
          <ac:chgData name="ashraf196280" userId="27d99618-55bf-4dc3-9067-1dc06ec61557" providerId="ADAL" clId="{6CE5AA44-302A-4F75-BCC9-1374C97FCDE3}" dt="2023-06-11T15:17:25.816" v="3753" actId="478"/>
          <ac:picMkLst>
            <pc:docMk/>
            <pc:sldMk cId="3846497396" sldId="262"/>
            <ac:picMk id="18" creationId="{56D30BCB-E692-41D0-65E4-3D5B7F64523A}"/>
          </ac:picMkLst>
        </pc:picChg>
        <pc:picChg chg="del">
          <ac:chgData name="ashraf196280" userId="27d99618-55bf-4dc3-9067-1dc06ec61557" providerId="ADAL" clId="{6CE5AA44-302A-4F75-BCC9-1374C97FCDE3}" dt="2023-06-11T15:17:25.816" v="3753" actId="478"/>
          <ac:picMkLst>
            <pc:docMk/>
            <pc:sldMk cId="3846497396" sldId="262"/>
            <ac:picMk id="19" creationId="{BF34FEE6-4B67-7DE7-9D2F-972374C33857}"/>
          </ac:picMkLst>
        </pc:picChg>
        <pc:picChg chg="del">
          <ac:chgData name="ashraf196280" userId="27d99618-55bf-4dc3-9067-1dc06ec61557" providerId="ADAL" clId="{6CE5AA44-302A-4F75-BCC9-1374C97FCDE3}" dt="2023-06-11T15:17:25.816" v="3753" actId="478"/>
          <ac:picMkLst>
            <pc:docMk/>
            <pc:sldMk cId="3846497396" sldId="262"/>
            <ac:picMk id="20" creationId="{437D2A97-6E8A-B1D2-D1CC-23A96BFBE3EB}"/>
          </ac:picMkLst>
        </pc:picChg>
        <pc:picChg chg="del">
          <ac:chgData name="ashraf196280" userId="27d99618-55bf-4dc3-9067-1dc06ec61557" providerId="ADAL" clId="{6CE5AA44-302A-4F75-BCC9-1374C97FCDE3}" dt="2023-06-11T15:17:25.816" v="3753" actId="478"/>
          <ac:picMkLst>
            <pc:docMk/>
            <pc:sldMk cId="3846497396" sldId="262"/>
            <ac:picMk id="33" creationId="{E6986166-EA41-BA5E-752F-A0313798B157}"/>
          </ac:picMkLst>
        </pc:picChg>
        <pc:picChg chg="del">
          <ac:chgData name="ashraf196280" userId="27d99618-55bf-4dc3-9067-1dc06ec61557" providerId="ADAL" clId="{6CE5AA44-302A-4F75-BCC9-1374C97FCDE3}" dt="2023-06-11T15:17:27.183" v="3754" actId="478"/>
          <ac:picMkLst>
            <pc:docMk/>
            <pc:sldMk cId="3846497396" sldId="262"/>
            <ac:picMk id="35" creationId="{297534DB-0278-B919-8C5F-E82A37ED7D7D}"/>
          </ac:picMkLst>
        </pc:picChg>
        <pc:picChg chg="del">
          <ac:chgData name="ashraf196280" userId="27d99618-55bf-4dc3-9067-1dc06ec61557" providerId="ADAL" clId="{6CE5AA44-302A-4F75-BCC9-1374C97FCDE3}" dt="2023-06-11T15:17:25.816" v="3753" actId="478"/>
          <ac:picMkLst>
            <pc:docMk/>
            <pc:sldMk cId="3846497396" sldId="262"/>
            <ac:picMk id="39" creationId="{4732FB86-2472-D17A-8941-3A201011CF43}"/>
          </ac:picMkLst>
        </pc:picChg>
        <pc:picChg chg="del">
          <ac:chgData name="ashraf196280" userId="27d99618-55bf-4dc3-9067-1dc06ec61557" providerId="ADAL" clId="{6CE5AA44-302A-4F75-BCC9-1374C97FCDE3}" dt="2023-06-11T15:17:25.816" v="3753" actId="478"/>
          <ac:picMkLst>
            <pc:docMk/>
            <pc:sldMk cId="3846497396" sldId="262"/>
            <ac:picMk id="42" creationId="{85E826E6-E2C1-8770-17E9-75D42C18BE26}"/>
          </ac:picMkLst>
        </pc:picChg>
        <pc:picChg chg="del">
          <ac:chgData name="ashraf196280" userId="27d99618-55bf-4dc3-9067-1dc06ec61557" providerId="ADAL" clId="{6CE5AA44-302A-4F75-BCC9-1374C97FCDE3}" dt="2023-06-11T15:17:25.816" v="3753" actId="478"/>
          <ac:picMkLst>
            <pc:docMk/>
            <pc:sldMk cId="3846497396" sldId="262"/>
            <ac:picMk id="45" creationId="{369E521E-E0AE-C2E8-B023-ACDA7948CF2A}"/>
          </ac:picMkLst>
        </pc:picChg>
        <pc:picChg chg="del">
          <ac:chgData name="ashraf196280" userId="27d99618-55bf-4dc3-9067-1dc06ec61557" providerId="ADAL" clId="{6CE5AA44-302A-4F75-BCC9-1374C97FCDE3}" dt="2023-06-11T15:17:25.816" v="3753" actId="478"/>
          <ac:picMkLst>
            <pc:docMk/>
            <pc:sldMk cId="3846497396" sldId="262"/>
            <ac:picMk id="4098" creationId="{305C8432-DD5B-A2C1-210E-D30D6B3C8E4E}"/>
          </ac:picMkLst>
        </pc:picChg>
        <pc:picChg chg="del">
          <ac:chgData name="ashraf196280" userId="27d99618-55bf-4dc3-9067-1dc06ec61557" providerId="ADAL" clId="{6CE5AA44-302A-4F75-BCC9-1374C97FCDE3}" dt="2023-06-11T15:17:28.283" v="3755" actId="478"/>
          <ac:picMkLst>
            <pc:docMk/>
            <pc:sldMk cId="3846497396" sldId="262"/>
            <ac:picMk id="4106" creationId="{6BBA3EDE-BE43-FADF-21E8-F737EE6CE6EB}"/>
          </ac:picMkLst>
        </pc:picChg>
        <pc:picChg chg="del">
          <ac:chgData name="ashraf196280" userId="27d99618-55bf-4dc3-9067-1dc06ec61557" providerId="ADAL" clId="{6CE5AA44-302A-4F75-BCC9-1374C97FCDE3}" dt="2023-06-11T15:17:25.816" v="3753" actId="478"/>
          <ac:picMkLst>
            <pc:docMk/>
            <pc:sldMk cId="3846497396" sldId="262"/>
            <ac:picMk id="4108" creationId="{8B50C982-9151-EC6B-882E-0CB08D499ED6}"/>
          </ac:picMkLst>
        </pc:picChg>
        <pc:picChg chg="del">
          <ac:chgData name="ashraf196280" userId="27d99618-55bf-4dc3-9067-1dc06ec61557" providerId="ADAL" clId="{6CE5AA44-302A-4F75-BCC9-1374C97FCDE3}" dt="2023-06-11T15:17:25.816" v="3753" actId="478"/>
          <ac:picMkLst>
            <pc:docMk/>
            <pc:sldMk cId="3846497396" sldId="262"/>
            <ac:picMk id="4110" creationId="{22035AE9-CA93-5C6F-FE25-3D0301B40E86}"/>
          </ac:picMkLst>
        </pc:picChg>
      </pc:sldChg>
      <pc:sldChg chg="addSp modSp del">
        <pc:chgData name="ashraf196280" userId="27d99618-55bf-4dc3-9067-1dc06ec61557" providerId="ADAL" clId="{6CE5AA44-302A-4F75-BCC9-1374C97FCDE3}" dt="2023-06-11T16:10:29.051" v="4701" actId="47"/>
        <pc:sldMkLst>
          <pc:docMk/>
          <pc:sldMk cId="306633368" sldId="263"/>
        </pc:sldMkLst>
        <pc:picChg chg="add mod">
          <ac:chgData name="ashraf196280" userId="27d99618-55bf-4dc3-9067-1dc06ec61557" providerId="ADAL" clId="{6CE5AA44-302A-4F75-BCC9-1374C97FCDE3}" dt="2023-06-11T07:50:04.272" v="216"/>
          <ac:picMkLst>
            <pc:docMk/>
            <pc:sldMk cId="306633368" sldId="263"/>
            <ac:picMk id="3" creationId="{AC40410B-BE12-0705-EF8B-7CBC5C0281A1}"/>
          </ac:picMkLst>
        </pc:picChg>
      </pc:sldChg>
      <pc:sldChg chg="addSp delSp modSp mod">
        <pc:chgData name="ashraf196280" userId="27d99618-55bf-4dc3-9067-1dc06ec61557" providerId="ADAL" clId="{6CE5AA44-302A-4F75-BCC9-1374C97FCDE3}" dt="2023-06-11T16:13:40.386" v="4759" actId="1076"/>
        <pc:sldMkLst>
          <pc:docMk/>
          <pc:sldMk cId="945337279" sldId="264"/>
        </pc:sldMkLst>
        <pc:spChg chg="mod">
          <ac:chgData name="ashraf196280" userId="27d99618-55bf-4dc3-9067-1dc06ec61557" providerId="ADAL" clId="{6CE5AA44-302A-4F75-BCC9-1374C97FCDE3}" dt="2023-06-11T16:12:51.339" v="4750" actId="1076"/>
          <ac:spMkLst>
            <pc:docMk/>
            <pc:sldMk cId="945337279" sldId="264"/>
            <ac:spMk id="2" creationId="{F2B0C8D9-67AF-9C27-5BE6-55036BC0F912}"/>
          </ac:spMkLst>
        </pc:spChg>
        <pc:spChg chg="add mod">
          <ac:chgData name="ashraf196280" userId="27d99618-55bf-4dc3-9067-1dc06ec61557" providerId="ADAL" clId="{6CE5AA44-302A-4F75-BCC9-1374C97FCDE3}" dt="2023-06-11T16:12:51.339" v="4750" actId="1076"/>
          <ac:spMkLst>
            <pc:docMk/>
            <pc:sldMk cId="945337279" sldId="264"/>
            <ac:spMk id="4" creationId="{10B98CEF-3A42-9660-221D-C791387E5175}"/>
          </ac:spMkLst>
        </pc:spChg>
        <pc:spChg chg="mod">
          <ac:chgData name="ashraf196280" userId="27d99618-55bf-4dc3-9067-1dc06ec61557" providerId="ADAL" clId="{6CE5AA44-302A-4F75-BCC9-1374C97FCDE3}" dt="2023-06-11T16:13:04.332" v="4755" actId="1076"/>
          <ac:spMkLst>
            <pc:docMk/>
            <pc:sldMk cId="945337279" sldId="264"/>
            <ac:spMk id="10" creationId="{F10A1E1F-7D3D-0766-018F-FD9C7C70647E}"/>
          </ac:spMkLst>
        </pc:spChg>
        <pc:spChg chg="del">
          <ac:chgData name="ashraf196280" userId="27d99618-55bf-4dc3-9067-1dc06ec61557" providerId="ADAL" clId="{6CE5AA44-302A-4F75-BCC9-1374C97FCDE3}" dt="2023-06-11T16:12:56.599" v="4751" actId="478"/>
          <ac:spMkLst>
            <pc:docMk/>
            <pc:sldMk cId="945337279" sldId="264"/>
            <ac:spMk id="36" creationId="{E2946FFD-C0AF-8C28-88AE-6E35752B5F1C}"/>
          </ac:spMkLst>
        </pc:spChg>
        <pc:picChg chg="add mod">
          <ac:chgData name="ashraf196280" userId="27d99618-55bf-4dc3-9067-1dc06ec61557" providerId="ADAL" clId="{6CE5AA44-302A-4F75-BCC9-1374C97FCDE3}" dt="2023-06-11T07:50:06.351" v="217"/>
          <ac:picMkLst>
            <pc:docMk/>
            <pc:sldMk cId="945337279" sldId="264"/>
            <ac:picMk id="3" creationId="{7C57E76A-C4BA-2C72-93DE-DFEDEC8CA178}"/>
          </ac:picMkLst>
        </pc:picChg>
        <pc:picChg chg="add mod">
          <ac:chgData name="ashraf196280" userId="27d99618-55bf-4dc3-9067-1dc06ec61557" providerId="ADAL" clId="{6CE5AA44-302A-4F75-BCC9-1374C97FCDE3}" dt="2023-06-11T16:13:40.386" v="4759" actId="1076"/>
          <ac:picMkLst>
            <pc:docMk/>
            <pc:sldMk cId="945337279" sldId="264"/>
            <ac:picMk id="15362" creationId="{6973B92A-2880-F008-D25E-E84FC0AE3781}"/>
          </ac:picMkLst>
        </pc:picChg>
      </pc:sldChg>
      <pc:sldChg chg="addSp modSp del">
        <pc:chgData name="ashraf196280" userId="27d99618-55bf-4dc3-9067-1dc06ec61557" providerId="ADAL" clId="{6CE5AA44-302A-4F75-BCC9-1374C97FCDE3}" dt="2023-06-11T17:03:31.126" v="5662" actId="47"/>
        <pc:sldMkLst>
          <pc:docMk/>
          <pc:sldMk cId="3483932233" sldId="265"/>
        </pc:sldMkLst>
        <pc:picChg chg="add mod">
          <ac:chgData name="ashraf196280" userId="27d99618-55bf-4dc3-9067-1dc06ec61557" providerId="ADAL" clId="{6CE5AA44-302A-4F75-BCC9-1374C97FCDE3}" dt="2023-06-11T07:50:07.511" v="218"/>
          <ac:picMkLst>
            <pc:docMk/>
            <pc:sldMk cId="3483932233" sldId="265"/>
            <ac:picMk id="3" creationId="{066E1114-DACD-BB69-43B6-8DCA37ED4610}"/>
          </ac:picMkLst>
        </pc:picChg>
      </pc:sldChg>
      <pc:sldChg chg="addSp modSp del">
        <pc:chgData name="ashraf196280" userId="27d99618-55bf-4dc3-9067-1dc06ec61557" providerId="ADAL" clId="{6CE5AA44-302A-4F75-BCC9-1374C97FCDE3}" dt="2023-06-11T17:03:36.572" v="5663" actId="47"/>
        <pc:sldMkLst>
          <pc:docMk/>
          <pc:sldMk cId="4145423572" sldId="266"/>
        </pc:sldMkLst>
        <pc:picChg chg="add mod">
          <ac:chgData name="ashraf196280" userId="27d99618-55bf-4dc3-9067-1dc06ec61557" providerId="ADAL" clId="{6CE5AA44-302A-4F75-BCC9-1374C97FCDE3}" dt="2023-06-11T07:50:08.328" v="219"/>
          <ac:picMkLst>
            <pc:docMk/>
            <pc:sldMk cId="4145423572" sldId="266"/>
            <ac:picMk id="3" creationId="{144BFB7C-F4E5-72BE-92A0-D4D38EAEDDCB}"/>
          </ac:picMkLst>
        </pc:picChg>
      </pc:sldChg>
      <pc:sldChg chg="addSp modSp del">
        <pc:chgData name="ashraf196280" userId="27d99618-55bf-4dc3-9067-1dc06ec61557" providerId="ADAL" clId="{6CE5AA44-302A-4F75-BCC9-1374C97FCDE3}" dt="2023-06-11T17:03:44.195" v="5665" actId="47"/>
        <pc:sldMkLst>
          <pc:docMk/>
          <pc:sldMk cId="2077098366" sldId="267"/>
        </pc:sldMkLst>
        <pc:picChg chg="add mod">
          <ac:chgData name="ashraf196280" userId="27d99618-55bf-4dc3-9067-1dc06ec61557" providerId="ADAL" clId="{6CE5AA44-302A-4F75-BCC9-1374C97FCDE3}" dt="2023-06-11T07:50:12.528" v="220"/>
          <ac:picMkLst>
            <pc:docMk/>
            <pc:sldMk cId="2077098366" sldId="267"/>
            <ac:picMk id="2" creationId="{669E6616-6644-DE5F-2D56-F95A5B5847A6}"/>
          </ac:picMkLst>
        </pc:picChg>
      </pc:sldChg>
      <pc:sldChg chg="addSp modSp mod">
        <pc:chgData name="ashraf196280" userId="27d99618-55bf-4dc3-9067-1dc06ec61557" providerId="ADAL" clId="{6CE5AA44-302A-4F75-BCC9-1374C97FCDE3}" dt="2023-06-11T07:50:30.041" v="222" actId="1076"/>
        <pc:sldMkLst>
          <pc:docMk/>
          <pc:sldMk cId="3716190282" sldId="270"/>
        </pc:sldMkLst>
        <pc:picChg chg="add mod">
          <ac:chgData name="ashraf196280" userId="27d99618-55bf-4dc3-9067-1dc06ec61557" providerId="ADAL" clId="{6CE5AA44-302A-4F75-BCC9-1374C97FCDE3}" dt="2023-06-11T07:50:30.041" v="222" actId="1076"/>
          <ac:picMkLst>
            <pc:docMk/>
            <pc:sldMk cId="3716190282" sldId="270"/>
            <ac:picMk id="2" creationId="{2140A486-EBBF-D702-8A3A-A5594EEACAB8}"/>
          </ac:picMkLst>
        </pc:picChg>
      </pc:sldChg>
      <pc:sldChg chg="addSp delSp modSp mod">
        <pc:chgData name="ashraf196280" userId="27d99618-55bf-4dc3-9067-1dc06ec61557" providerId="ADAL" clId="{6CE5AA44-302A-4F75-BCC9-1374C97FCDE3}" dt="2023-06-11T20:11:21.963" v="6957" actId="166"/>
        <pc:sldMkLst>
          <pc:docMk/>
          <pc:sldMk cId="147199550" sldId="271"/>
        </pc:sldMkLst>
        <pc:spChg chg="add del">
          <ac:chgData name="ashraf196280" userId="27d99618-55bf-4dc3-9067-1dc06ec61557" providerId="ADAL" clId="{6CE5AA44-302A-4F75-BCC9-1374C97FCDE3}" dt="2023-06-11T07:30:00.980" v="31" actId="478"/>
          <ac:spMkLst>
            <pc:docMk/>
            <pc:sldMk cId="147199550" sldId="271"/>
            <ac:spMk id="33" creationId="{5E4C85CD-0A62-5CCC-A9CB-A5B28475CCE0}"/>
          </ac:spMkLst>
        </pc:spChg>
        <pc:spChg chg="mod">
          <ac:chgData name="ashraf196280" userId="27d99618-55bf-4dc3-9067-1dc06ec61557" providerId="ADAL" clId="{6CE5AA44-302A-4F75-BCC9-1374C97FCDE3}" dt="2023-06-11T07:24:17.746" v="25" actId="20577"/>
          <ac:spMkLst>
            <pc:docMk/>
            <pc:sldMk cId="147199550" sldId="271"/>
            <ac:spMk id="41" creationId="{4742A270-9E6E-AC1E-0CD8-1B55DE91F055}"/>
          </ac:spMkLst>
        </pc:spChg>
        <pc:spChg chg="mod">
          <ac:chgData name="ashraf196280" userId="27d99618-55bf-4dc3-9067-1dc06ec61557" providerId="ADAL" clId="{6CE5AA44-302A-4F75-BCC9-1374C97FCDE3}" dt="2023-06-11T07:30:34.844" v="35" actId="207"/>
          <ac:spMkLst>
            <pc:docMk/>
            <pc:sldMk cId="147199550" sldId="271"/>
            <ac:spMk id="46" creationId="{84864E36-626D-0F3D-6B46-66A605CCA3F7}"/>
          </ac:spMkLst>
        </pc:spChg>
        <pc:spChg chg="mod">
          <ac:chgData name="ashraf196280" userId="27d99618-55bf-4dc3-9067-1dc06ec61557" providerId="ADAL" clId="{6CE5AA44-302A-4F75-BCC9-1374C97FCDE3}" dt="2023-06-11T15:01:52.628" v="3688" actId="1076"/>
          <ac:spMkLst>
            <pc:docMk/>
            <pc:sldMk cId="147199550" sldId="271"/>
            <ac:spMk id="48" creationId="{3CC1D3C1-E345-6F93-76A0-97D2645FFC99}"/>
          </ac:spMkLst>
        </pc:spChg>
        <pc:spChg chg="mod">
          <ac:chgData name="ashraf196280" userId="27d99618-55bf-4dc3-9067-1dc06ec61557" providerId="ADAL" clId="{6CE5AA44-302A-4F75-BCC9-1374C97FCDE3}" dt="2023-06-11T16:12:08.652" v="4727" actId="1076"/>
          <ac:spMkLst>
            <pc:docMk/>
            <pc:sldMk cId="147199550" sldId="271"/>
            <ac:spMk id="49" creationId="{8380F056-491E-B63B-CE9F-F3923AD0C69F}"/>
          </ac:spMkLst>
        </pc:spChg>
        <pc:spChg chg="mod">
          <ac:chgData name="ashraf196280" userId="27d99618-55bf-4dc3-9067-1dc06ec61557" providerId="ADAL" clId="{6CE5AA44-302A-4F75-BCC9-1374C97FCDE3}" dt="2023-06-11T20:11:16.469" v="6955" actId="1037"/>
          <ac:spMkLst>
            <pc:docMk/>
            <pc:sldMk cId="147199550" sldId="271"/>
            <ac:spMk id="50" creationId="{C94DA262-8DB9-96B6-2857-C0D817E33B86}"/>
          </ac:spMkLst>
        </pc:spChg>
        <pc:spChg chg="mod">
          <ac:chgData name="ashraf196280" userId="27d99618-55bf-4dc3-9067-1dc06ec61557" providerId="ADAL" clId="{6CE5AA44-302A-4F75-BCC9-1374C97FCDE3}" dt="2023-06-11T19:53:08.017" v="6310" actId="1076"/>
          <ac:spMkLst>
            <pc:docMk/>
            <pc:sldMk cId="147199550" sldId="271"/>
            <ac:spMk id="51" creationId="{4CF24A2D-631E-6AD1-1EC8-53F2296737C8}"/>
          </ac:spMkLst>
        </pc:spChg>
        <pc:spChg chg="mod">
          <ac:chgData name="ashraf196280" userId="27d99618-55bf-4dc3-9067-1dc06ec61557" providerId="ADAL" clId="{6CE5AA44-302A-4F75-BCC9-1374C97FCDE3}" dt="2023-06-11T07:30:48.370" v="39" actId="20577"/>
          <ac:spMkLst>
            <pc:docMk/>
            <pc:sldMk cId="147199550" sldId="271"/>
            <ac:spMk id="104" creationId="{DF1EA4F4-8CAD-4778-A725-210347B1DC1A}"/>
          </ac:spMkLst>
        </pc:spChg>
        <pc:spChg chg="mod">
          <ac:chgData name="ashraf196280" userId="27d99618-55bf-4dc3-9067-1dc06ec61557" providerId="ADAL" clId="{6CE5AA44-302A-4F75-BCC9-1374C97FCDE3}" dt="2023-06-11T15:01:31.856" v="3667" actId="313"/>
          <ac:spMkLst>
            <pc:docMk/>
            <pc:sldMk cId="147199550" sldId="271"/>
            <ac:spMk id="208" creationId="{8AFA7513-57F8-D69D-1BA3-F81D20587C53}"/>
          </ac:spMkLst>
        </pc:spChg>
        <pc:grpChg chg="add del">
          <ac:chgData name="ashraf196280" userId="27d99618-55bf-4dc3-9067-1dc06ec61557" providerId="ADAL" clId="{6CE5AA44-302A-4F75-BCC9-1374C97FCDE3}" dt="2023-06-11T07:30:33.293" v="34" actId="478"/>
          <ac:grpSpMkLst>
            <pc:docMk/>
            <pc:sldMk cId="147199550" sldId="271"/>
            <ac:grpSpMk id="3" creationId="{D51F0176-5824-F9AD-E2C5-66FC34262FC1}"/>
          </ac:grpSpMkLst>
        </pc:grpChg>
        <pc:grpChg chg="add del">
          <ac:chgData name="ashraf196280" userId="27d99618-55bf-4dc3-9067-1dc06ec61557" providerId="ADAL" clId="{6CE5AA44-302A-4F75-BCC9-1374C97FCDE3}" dt="2023-06-11T07:30:33.293" v="34" actId="478"/>
          <ac:grpSpMkLst>
            <pc:docMk/>
            <pc:sldMk cId="147199550" sldId="271"/>
            <ac:grpSpMk id="11" creationId="{9024FE7F-67C5-C23B-44E3-DFF1EA7670DB}"/>
          </ac:grpSpMkLst>
        </pc:grpChg>
        <pc:grpChg chg="add del">
          <ac:chgData name="ashraf196280" userId="27d99618-55bf-4dc3-9067-1dc06ec61557" providerId="ADAL" clId="{6CE5AA44-302A-4F75-BCC9-1374C97FCDE3}" dt="2023-06-11T07:30:33.293" v="34" actId="478"/>
          <ac:grpSpMkLst>
            <pc:docMk/>
            <pc:sldMk cId="147199550" sldId="271"/>
            <ac:grpSpMk id="17" creationId="{A6BF3C23-8D1B-250E-AE36-7C1C0E911134}"/>
          </ac:grpSpMkLst>
        </pc:grpChg>
        <pc:grpChg chg="add del">
          <ac:chgData name="ashraf196280" userId="27d99618-55bf-4dc3-9067-1dc06ec61557" providerId="ADAL" clId="{6CE5AA44-302A-4F75-BCC9-1374C97FCDE3}" dt="2023-06-11T07:30:33.293" v="34" actId="478"/>
          <ac:grpSpMkLst>
            <pc:docMk/>
            <pc:sldMk cId="147199550" sldId="271"/>
            <ac:grpSpMk id="23" creationId="{9E581577-84CF-835C-E0F2-38A82BFEF382}"/>
          </ac:grpSpMkLst>
        </pc:grpChg>
        <pc:grpChg chg="add del mod">
          <ac:chgData name="ashraf196280" userId="27d99618-55bf-4dc3-9067-1dc06ec61557" providerId="ADAL" clId="{6CE5AA44-302A-4F75-BCC9-1374C97FCDE3}" dt="2023-06-11T17:04:41.233" v="5732" actId="1076"/>
          <ac:grpSpMkLst>
            <pc:docMk/>
            <pc:sldMk cId="147199550" sldId="271"/>
            <ac:grpSpMk id="29" creationId="{BBC2615A-6162-136A-F283-0E491F4F8408}"/>
          </ac:grpSpMkLst>
        </pc:grpChg>
        <pc:grpChg chg="add del">
          <ac:chgData name="ashraf196280" userId="27d99618-55bf-4dc3-9067-1dc06ec61557" providerId="ADAL" clId="{6CE5AA44-302A-4F75-BCC9-1374C97FCDE3}" dt="2023-06-11T07:30:00.980" v="31" actId="478"/>
          <ac:grpSpMkLst>
            <pc:docMk/>
            <pc:sldMk cId="147199550" sldId="271"/>
            <ac:grpSpMk id="30" creationId="{A6A6121A-59FC-78B1-3658-3DBE76DFE98B}"/>
          </ac:grpSpMkLst>
        </pc:grpChg>
        <pc:grpChg chg="add del">
          <ac:chgData name="ashraf196280" userId="27d99618-55bf-4dc3-9067-1dc06ec61557" providerId="ADAL" clId="{6CE5AA44-302A-4F75-BCC9-1374C97FCDE3}" dt="2023-06-11T07:30:33.293" v="34" actId="478"/>
          <ac:grpSpMkLst>
            <pc:docMk/>
            <pc:sldMk cId="147199550" sldId="271"/>
            <ac:grpSpMk id="35" creationId="{88DC230B-614E-751C-B42A-6EE6FCBFD939}"/>
          </ac:grpSpMkLst>
        </pc:grpChg>
        <pc:graphicFrameChg chg="ord modGraphic">
          <ac:chgData name="ashraf196280" userId="27d99618-55bf-4dc3-9067-1dc06ec61557" providerId="ADAL" clId="{6CE5AA44-302A-4F75-BCC9-1374C97FCDE3}" dt="2023-06-11T20:11:21.963" v="6957" actId="166"/>
          <ac:graphicFrameMkLst>
            <pc:docMk/>
            <pc:sldMk cId="147199550" sldId="271"/>
            <ac:graphicFrameMk id="5" creationId="{3FBEEACD-FF94-CD0B-A361-0D3A2AAAAE3D}"/>
          </ac:graphicFrameMkLst>
        </pc:graphicFrameChg>
        <pc:picChg chg="add mod">
          <ac:chgData name="ashraf196280" userId="27d99618-55bf-4dc3-9067-1dc06ec61557" providerId="ADAL" clId="{6CE5AA44-302A-4F75-BCC9-1374C97FCDE3}" dt="2023-06-11T07:48:38.705" v="205" actId="1076"/>
          <ac:picMkLst>
            <pc:docMk/>
            <pc:sldMk cId="147199550" sldId="271"/>
            <ac:picMk id="47" creationId="{1A0ABB1B-EFBA-E99A-6B5C-DAF546C71399}"/>
          </ac:picMkLst>
        </pc:picChg>
      </pc:sldChg>
      <pc:sldChg chg="addSp delSp modSp add mod">
        <pc:chgData name="ashraf196280" userId="27d99618-55bf-4dc3-9067-1dc06ec61557" providerId="ADAL" clId="{6CE5AA44-302A-4F75-BCC9-1374C97FCDE3}" dt="2023-06-11T09:36:04.604" v="2184" actId="1076"/>
        <pc:sldMkLst>
          <pc:docMk/>
          <pc:sldMk cId="2981492210" sldId="272"/>
        </pc:sldMkLst>
        <pc:spChg chg="del">
          <ac:chgData name="ashraf196280" userId="27d99618-55bf-4dc3-9067-1dc06ec61557" providerId="ADAL" clId="{6CE5AA44-302A-4F75-BCC9-1374C97FCDE3}" dt="2023-06-11T07:52:09.034" v="224" actId="478"/>
          <ac:spMkLst>
            <pc:docMk/>
            <pc:sldMk cId="2981492210" sldId="272"/>
            <ac:spMk id="2" creationId="{A2F1B349-D6EF-5017-5C31-5FE314E78133}"/>
          </ac:spMkLst>
        </pc:spChg>
        <pc:spChg chg="del">
          <ac:chgData name="ashraf196280" userId="27d99618-55bf-4dc3-9067-1dc06ec61557" providerId="ADAL" clId="{6CE5AA44-302A-4F75-BCC9-1374C97FCDE3}" dt="2023-06-11T07:52:09.594" v="225" actId="478"/>
          <ac:spMkLst>
            <pc:docMk/>
            <pc:sldMk cId="2981492210" sldId="272"/>
            <ac:spMk id="3" creationId="{A18D3C9F-17BC-5A87-0149-9965E9659247}"/>
          </ac:spMkLst>
        </pc:spChg>
        <pc:spChg chg="add del mod">
          <ac:chgData name="ashraf196280" userId="27d99618-55bf-4dc3-9067-1dc06ec61557" providerId="ADAL" clId="{6CE5AA44-302A-4F75-BCC9-1374C97FCDE3}" dt="2023-06-11T08:15:30.801" v="598" actId="478"/>
          <ac:spMkLst>
            <pc:docMk/>
            <pc:sldMk cId="2981492210" sldId="272"/>
            <ac:spMk id="5" creationId="{F3DC0941-9FA9-03AC-3CA8-16BC044282B2}"/>
          </ac:spMkLst>
        </pc:spChg>
        <pc:spChg chg="add del mod">
          <ac:chgData name="ashraf196280" userId="27d99618-55bf-4dc3-9067-1dc06ec61557" providerId="ADAL" clId="{6CE5AA44-302A-4F75-BCC9-1374C97FCDE3}" dt="2023-06-11T07:58:11.942" v="313"/>
          <ac:spMkLst>
            <pc:docMk/>
            <pc:sldMk cId="2981492210" sldId="272"/>
            <ac:spMk id="7" creationId="{B1AC1DDD-5CFD-59E6-9592-BEB4390B43BC}"/>
          </ac:spMkLst>
        </pc:spChg>
        <pc:spChg chg="add mod">
          <ac:chgData name="ashraf196280" userId="27d99618-55bf-4dc3-9067-1dc06ec61557" providerId="ADAL" clId="{6CE5AA44-302A-4F75-BCC9-1374C97FCDE3}" dt="2023-06-11T09:36:04.604" v="2184" actId="1076"/>
          <ac:spMkLst>
            <pc:docMk/>
            <pc:sldMk cId="2981492210" sldId="272"/>
            <ac:spMk id="9" creationId="{BDAA41B4-0AED-9360-AA45-3C9C069C455C}"/>
          </ac:spMkLst>
        </pc:spChg>
        <pc:spChg chg="del mod">
          <ac:chgData name="ashraf196280" userId="27d99618-55bf-4dc3-9067-1dc06ec61557" providerId="ADAL" clId="{6CE5AA44-302A-4F75-BCC9-1374C97FCDE3}" dt="2023-06-11T08:15:28.762" v="597" actId="478"/>
          <ac:spMkLst>
            <pc:docMk/>
            <pc:sldMk cId="2981492210" sldId="272"/>
            <ac:spMk id="11" creationId="{F0AF6B56-B431-9339-9F3A-0EBDCAEACA78}"/>
          </ac:spMkLst>
        </pc:spChg>
        <pc:spChg chg="mod">
          <ac:chgData name="ashraf196280" userId="27d99618-55bf-4dc3-9067-1dc06ec61557" providerId="ADAL" clId="{6CE5AA44-302A-4F75-BCC9-1374C97FCDE3}" dt="2023-06-11T08:00:07.864" v="343" actId="1076"/>
          <ac:spMkLst>
            <pc:docMk/>
            <pc:sldMk cId="2981492210" sldId="272"/>
            <ac:spMk id="13" creationId="{66B0E7CE-D362-8AE2-F52A-B553571D3F1D}"/>
          </ac:spMkLst>
        </pc:spChg>
        <pc:picChg chg="add mod">
          <ac:chgData name="ashraf196280" userId="27d99618-55bf-4dc3-9067-1dc06ec61557" providerId="ADAL" clId="{6CE5AA44-302A-4F75-BCC9-1374C97FCDE3}" dt="2023-06-11T07:59:33.703" v="330" actId="1076"/>
          <ac:picMkLst>
            <pc:docMk/>
            <pc:sldMk cId="2981492210" sldId="272"/>
            <ac:picMk id="6" creationId="{347EECE2-DC3D-8DBA-8738-F6FEF7678029}"/>
          </ac:picMkLst>
        </pc:picChg>
        <pc:picChg chg="add mod">
          <ac:chgData name="ashraf196280" userId="27d99618-55bf-4dc3-9067-1dc06ec61557" providerId="ADAL" clId="{6CE5AA44-302A-4F75-BCC9-1374C97FCDE3}" dt="2023-06-11T07:59:42.217" v="334" actId="1076"/>
          <ac:picMkLst>
            <pc:docMk/>
            <pc:sldMk cId="2981492210" sldId="272"/>
            <ac:picMk id="8" creationId="{C4D32ED2-D08D-CF9A-3F36-07F615B9C295}"/>
          </ac:picMkLst>
        </pc:picChg>
        <pc:picChg chg="del">
          <ac:chgData name="ashraf196280" userId="27d99618-55bf-4dc3-9067-1dc06ec61557" providerId="ADAL" clId="{6CE5AA44-302A-4F75-BCC9-1374C97FCDE3}" dt="2023-06-11T07:52:13.705" v="226" actId="478"/>
          <ac:picMkLst>
            <pc:docMk/>
            <pc:sldMk cId="2981492210" sldId="272"/>
            <ac:picMk id="10" creationId="{2B18CFEF-BE75-9752-F2C0-BF24AC062F15}"/>
          </ac:picMkLst>
        </pc:picChg>
        <pc:picChg chg="mod">
          <ac:chgData name="ashraf196280" userId="27d99618-55bf-4dc3-9067-1dc06ec61557" providerId="ADAL" clId="{6CE5AA44-302A-4F75-BCC9-1374C97FCDE3}" dt="2023-06-11T07:57:12.927" v="288" actId="14100"/>
          <ac:picMkLst>
            <pc:docMk/>
            <pc:sldMk cId="2981492210" sldId="272"/>
            <ac:picMk id="1028" creationId="{5431FF49-8303-572D-DFF3-E8FAC741F298}"/>
          </ac:picMkLst>
        </pc:picChg>
        <pc:picChg chg="del mod">
          <ac:chgData name="ashraf196280" userId="27d99618-55bf-4dc3-9067-1dc06ec61557" providerId="ADAL" clId="{6CE5AA44-302A-4F75-BCC9-1374C97FCDE3}" dt="2023-06-11T07:54:52.529" v="263" actId="478"/>
          <ac:picMkLst>
            <pc:docMk/>
            <pc:sldMk cId="2981492210" sldId="272"/>
            <ac:picMk id="1030" creationId="{8B6B8945-E7BB-7E29-2C6A-74E6C451BDC1}"/>
          </ac:picMkLst>
        </pc:picChg>
        <pc:picChg chg="del mod">
          <ac:chgData name="ashraf196280" userId="27d99618-55bf-4dc3-9067-1dc06ec61557" providerId="ADAL" clId="{6CE5AA44-302A-4F75-BCC9-1374C97FCDE3}" dt="2023-06-11T07:54:52.947" v="264" actId="478"/>
          <ac:picMkLst>
            <pc:docMk/>
            <pc:sldMk cId="2981492210" sldId="272"/>
            <ac:picMk id="1032" creationId="{110A69DE-1E75-BE49-EF37-FDC941E40314}"/>
          </ac:picMkLst>
        </pc:picChg>
      </pc:sldChg>
      <pc:sldChg chg="add del">
        <pc:chgData name="ashraf196280" userId="27d99618-55bf-4dc3-9067-1dc06ec61557" providerId="ADAL" clId="{6CE5AA44-302A-4F75-BCC9-1374C97FCDE3}" dt="2023-06-11T07:59:54.466" v="336" actId="47"/>
        <pc:sldMkLst>
          <pc:docMk/>
          <pc:sldMk cId="1924232474" sldId="273"/>
        </pc:sldMkLst>
      </pc:sldChg>
      <pc:sldChg chg="addSp delSp modSp add mod delAnim modAnim">
        <pc:chgData name="ashraf196280" userId="27d99618-55bf-4dc3-9067-1dc06ec61557" providerId="ADAL" clId="{6CE5AA44-302A-4F75-BCC9-1374C97FCDE3}" dt="2023-06-11T09:36:06.683" v="2188" actId="1076"/>
        <pc:sldMkLst>
          <pc:docMk/>
          <pc:sldMk cId="4268641154" sldId="273"/>
        </pc:sldMkLst>
        <pc:spChg chg="del">
          <ac:chgData name="ashraf196280" userId="27d99618-55bf-4dc3-9067-1dc06ec61557" providerId="ADAL" clId="{6CE5AA44-302A-4F75-BCC9-1374C97FCDE3}" dt="2023-06-11T08:15:35.034" v="600" actId="478"/>
          <ac:spMkLst>
            <pc:docMk/>
            <pc:sldMk cId="4268641154" sldId="273"/>
            <ac:spMk id="5" creationId="{F3DC0941-9FA9-03AC-3CA8-16BC044282B2}"/>
          </ac:spMkLst>
        </pc:spChg>
        <pc:spChg chg="mod">
          <ac:chgData name="ashraf196280" userId="27d99618-55bf-4dc3-9067-1dc06ec61557" providerId="ADAL" clId="{6CE5AA44-302A-4F75-BCC9-1374C97FCDE3}" dt="2023-06-11T09:36:06.683" v="2188" actId="1076"/>
          <ac:spMkLst>
            <pc:docMk/>
            <pc:sldMk cId="4268641154" sldId="273"/>
            <ac:spMk id="9" creationId="{BDAA41B4-0AED-9360-AA45-3C9C069C455C}"/>
          </ac:spMkLst>
        </pc:spChg>
        <pc:spChg chg="del">
          <ac:chgData name="ashraf196280" userId="27d99618-55bf-4dc3-9067-1dc06ec61557" providerId="ADAL" clId="{6CE5AA44-302A-4F75-BCC9-1374C97FCDE3}" dt="2023-06-11T08:15:34.019" v="599" actId="478"/>
          <ac:spMkLst>
            <pc:docMk/>
            <pc:sldMk cId="4268641154" sldId="273"/>
            <ac:spMk id="11" creationId="{F0AF6B56-B431-9339-9F3A-0EBDCAEACA78}"/>
          </ac:spMkLst>
        </pc:spChg>
        <pc:spChg chg="add mod ord">
          <ac:chgData name="ashraf196280" userId="27d99618-55bf-4dc3-9067-1dc06ec61557" providerId="ADAL" clId="{6CE5AA44-302A-4F75-BCC9-1374C97FCDE3}" dt="2023-06-11T09:36:06.483" v="2187" actId="1076"/>
          <ac:spMkLst>
            <pc:docMk/>
            <pc:sldMk cId="4268641154" sldId="273"/>
            <ac:spMk id="20" creationId="{26B60610-EE85-97EE-3B81-B87357BC6CFE}"/>
          </ac:spMkLst>
        </pc:spChg>
        <pc:spChg chg="add mod">
          <ac:chgData name="ashraf196280" userId="27d99618-55bf-4dc3-9067-1dc06ec61557" providerId="ADAL" clId="{6CE5AA44-302A-4F75-BCC9-1374C97FCDE3}" dt="2023-06-11T08:19:58.682" v="701" actId="404"/>
          <ac:spMkLst>
            <pc:docMk/>
            <pc:sldMk cId="4268641154" sldId="273"/>
            <ac:spMk id="31" creationId="{8FFB646B-1041-2855-C1F3-00E6CF60E534}"/>
          </ac:spMkLst>
        </pc:spChg>
        <pc:spChg chg="add mod">
          <ac:chgData name="ashraf196280" userId="27d99618-55bf-4dc3-9067-1dc06ec61557" providerId="ADAL" clId="{6CE5AA44-302A-4F75-BCC9-1374C97FCDE3}" dt="2023-06-11T08:20:04.839" v="702" actId="1076"/>
          <ac:spMkLst>
            <pc:docMk/>
            <pc:sldMk cId="4268641154" sldId="273"/>
            <ac:spMk id="32" creationId="{FEBEB510-7386-329E-9209-E20B4EBEED68}"/>
          </ac:spMkLst>
        </pc:spChg>
        <pc:picChg chg="add del mod">
          <ac:chgData name="ashraf196280" userId="27d99618-55bf-4dc3-9067-1dc06ec61557" providerId="ADAL" clId="{6CE5AA44-302A-4F75-BCC9-1374C97FCDE3}" dt="2023-06-11T08:02:05.269" v="386" actId="478"/>
          <ac:picMkLst>
            <pc:docMk/>
            <pc:sldMk cId="4268641154" sldId="273"/>
            <ac:picMk id="2" creationId="{FD889BF0-A324-8569-4F10-01A177E80903}"/>
          </ac:picMkLst>
        </pc:picChg>
        <pc:picChg chg="add del mod">
          <ac:chgData name="ashraf196280" userId="27d99618-55bf-4dc3-9067-1dc06ec61557" providerId="ADAL" clId="{6CE5AA44-302A-4F75-BCC9-1374C97FCDE3}" dt="2023-06-11T08:02:05.269" v="386" actId="478"/>
          <ac:picMkLst>
            <pc:docMk/>
            <pc:sldMk cId="4268641154" sldId="273"/>
            <ac:picMk id="3" creationId="{35501A56-827C-4E06-432C-FAFCB9731892}"/>
          </ac:picMkLst>
        </pc:picChg>
        <pc:picChg chg="del">
          <ac:chgData name="ashraf196280" userId="27d99618-55bf-4dc3-9067-1dc06ec61557" providerId="ADAL" clId="{6CE5AA44-302A-4F75-BCC9-1374C97FCDE3}" dt="2023-06-11T08:01:01.706" v="382" actId="478"/>
          <ac:picMkLst>
            <pc:docMk/>
            <pc:sldMk cId="4268641154" sldId="273"/>
            <ac:picMk id="6" creationId="{347EECE2-DC3D-8DBA-8738-F6FEF7678029}"/>
          </ac:picMkLst>
        </pc:picChg>
        <pc:picChg chg="add del mod">
          <ac:chgData name="ashraf196280" userId="27d99618-55bf-4dc3-9067-1dc06ec61557" providerId="ADAL" clId="{6CE5AA44-302A-4F75-BCC9-1374C97FCDE3}" dt="2023-06-11T08:02:05.269" v="386" actId="478"/>
          <ac:picMkLst>
            <pc:docMk/>
            <pc:sldMk cId="4268641154" sldId="273"/>
            <ac:picMk id="7" creationId="{51DC0264-BB64-4658-B00F-2ABB58AE5759}"/>
          </ac:picMkLst>
        </pc:picChg>
        <pc:picChg chg="del">
          <ac:chgData name="ashraf196280" userId="27d99618-55bf-4dc3-9067-1dc06ec61557" providerId="ADAL" clId="{6CE5AA44-302A-4F75-BCC9-1374C97FCDE3}" dt="2023-06-11T08:01:01.466" v="381" actId="478"/>
          <ac:picMkLst>
            <pc:docMk/>
            <pc:sldMk cId="4268641154" sldId="273"/>
            <ac:picMk id="8" creationId="{C4D32ED2-D08D-CF9A-3F36-07F615B9C295}"/>
          </ac:picMkLst>
        </pc:picChg>
        <pc:picChg chg="add del mod">
          <ac:chgData name="ashraf196280" userId="27d99618-55bf-4dc3-9067-1dc06ec61557" providerId="ADAL" clId="{6CE5AA44-302A-4F75-BCC9-1374C97FCDE3}" dt="2023-06-11T08:02:05.269" v="386" actId="478"/>
          <ac:picMkLst>
            <pc:docMk/>
            <pc:sldMk cId="4268641154" sldId="273"/>
            <ac:picMk id="10" creationId="{8B2DC112-77EA-C417-CC8B-BDFF2915FADE}"/>
          </ac:picMkLst>
        </pc:picChg>
        <pc:picChg chg="add del mod">
          <ac:chgData name="ashraf196280" userId="27d99618-55bf-4dc3-9067-1dc06ec61557" providerId="ADAL" clId="{6CE5AA44-302A-4F75-BCC9-1374C97FCDE3}" dt="2023-06-11T08:11:28.754" v="525" actId="478"/>
          <ac:picMkLst>
            <pc:docMk/>
            <pc:sldMk cId="4268641154" sldId="273"/>
            <ac:picMk id="14" creationId="{91704A73-E152-F320-8EE7-AF79EEA5E017}"/>
          </ac:picMkLst>
        </pc:picChg>
        <pc:picChg chg="add del mod">
          <ac:chgData name="ashraf196280" userId="27d99618-55bf-4dc3-9067-1dc06ec61557" providerId="ADAL" clId="{6CE5AA44-302A-4F75-BCC9-1374C97FCDE3}" dt="2023-06-11T08:04:54.570" v="398" actId="478"/>
          <ac:picMkLst>
            <pc:docMk/>
            <pc:sldMk cId="4268641154" sldId="273"/>
            <ac:picMk id="15" creationId="{8F91D4E2-AC21-B2A4-377B-E18E74EAC58C}"/>
          </ac:picMkLst>
        </pc:picChg>
        <pc:picChg chg="add del mod">
          <ac:chgData name="ashraf196280" userId="27d99618-55bf-4dc3-9067-1dc06ec61557" providerId="ADAL" clId="{6CE5AA44-302A-4F75-BCC9-1374C97FCDE3}" dt="2023-06-11T08:05:06.843" v="404" actId="478"/>
          <ac:picMkLst>
            <pc:docMk/>
            <pc:sldMk cId="4268641154" sldId="273"/>
            <ac:picMk id="17" creationId="{7EF3FAEA-B5D4-DB4D-042F-E635C1405F60}"/>
          </ac:picMkLst>
        </pc:picChg>
        <pc:picChg chg="add del mod">
          <ac:chgData name="ashraf196280" userId="27d99618-55bf-4dc3-9067-1dc06ec61557" providerId="ADAL" clId="{6CE5AA44-302A-4F75-BCC9-1374C97FCDE3}" dt="2023-06-11T08:10:21.578" v="503" actId="478"/>
          <ac:picMkLst>
            <pc:docMk/>
            <pc:sldMk cId="4268641154" sldId="273"/>
            <ac:picMk id="19" creationId="{F6795A25-2506-6813-C4A3-09ED40B18EAD}"/>
          </ac:picMkLst>
        </pc:picChg>
        <pc:picChg chg="add del mod">
          <ac:chgData name="ashraf196280" userId="27d99618-55bf-4dc3-9067-1dc06ec61557" providerId="ADAL" clId="{6CE5AA44-302A-4F75-BCC9-1374C97FCDE3}" dt="2023-06-11T08:08:24.315" v="486" actId="478"/>
          <ac:picMkLst>
            <pc:docMk/>
            <pc:sldMk cId="4268641154" sldId="273"/>
            <ac:picMk id="22" creationId="{97D9F862-798C-3663-EA51-ACE4ED693832}"/>
          </ac:picMkLst>
        </pc:picChg>
        <pc:picChg chg="add del mod">
          <ac:chgData name="ashraf196280" userId="27d99618-55bf-4dc3-9067-1dc06ec61557" providerId="ADAL" clId="{6CE5AA44-302A-4F75-BCC9-1374C97FCDE3}" dt="2023-06-11T08:07:52.650" v="477" actId="478"/>
          <ac:picMkLst>
            <pc:docMk/>
            <pc:sldMk cId="4268641154" sldId="273"/>
            <ac:picMk id="23" creationId="{0E40F504-F7AE-CE63-C2A6-2A80D6C85E47}"/>
          </ac:picMkLst>
        </pc:picChg>
        <pc:picChg chg="add del mod">
          <ac:chgData name="ashraf196280" userId="27d99618-55bf-4dc3-9067-1dc06ec61557" providerId="ADAL" clId="{6CE5AA44-302A-4F75-BCC9-1374C97FCDE3}" dt="2023-06-11T08:08:23.721" v="485" actId="478"/>
          <ac:picMkLst>
            <pc:docMk/>
            <pc:sldMk cId="4268641154" sldId="273"/>
            <ac:picMk id="25" creationId="{77542805-055E-4C63-77F0-04F292C10E9B}"/>
          </ac:picMkLst>
        </pc:picChg>
        <pc:picChg chg="add mod">
          <ac:chgData name="ashraf196280" userId="27d99618-55bf-4dc3-9067-1dc06ec61557" providerId="ADAL" clId="{6CE5AA44-302A-4F75-BCC9-1374C97FCDE3}" dt="2023-06-11T09:36:06.483" v="2187" actId="1076"/>
          <ac:picMkLst>
            <pc:docMk/>
            <pc:sldMk cId="4268641154" sldId="273"/>
            <ac:picMk id="27" creationId="{1FEF9606-6E63-9D15-659C-65BBC8F2B347}"/>
          </ac:picMkLst>
        </pc:picChg>
        <pc:picChg chg="add del mod">
          <ac:chgData name="ashraf196280" userId="27d99618-55bf-4dc3-9067-1dc06ec61557" providerId="ADAL" clId="{6CE5AA44-302A-4F75-BCC9-1374C97FCDE3}" dt="2023-06-11T08:11:56.904" v="534" actId="21"/>
          <ac:picMkLst>
            <pc:docMk/>
            <pc:sldMk cId="4268641154" sldId="273"/>
            <ac:picMk id="29" creationId="{7DD2F261-7B79-26F5-239C-90198CEFA506}"/>
          </ac:picMkLst>
        </pc:picChg>
        <pc:picChg chg="add mod">
          <ac:chgData name="ashraf196280" userId="27d99618-55bf-4dc3-9067-1dc06ec61557" providerId="ADAL" clId="{6CE5AA44-302A-4F75-BCC9-1374C97FCDE3}" dt="2023-06-11T08:12:05.560" v="538" actId="1076"/>
          <ac:picMkLst>
            <pc:docMk/>
            <pc:sldMk cId="4268641154" sldId="273"/>
            <ac:picMk id="30" creationId="{EB308B90-73BE-3353-5DF6-B924BEBFF992}"/>
          </ac:picMkLst>
        </pc:picChg>
        <pc:picChg chg="add mod">
          <ac:chgData name="ashraf196280" userId="27d99618-55bf-4dc3-9067-1dc06ec61557" providerId="ADAL" clId="{6CE5AA44-302A-4F75-BCC9-1374C97FCDE3}" dt="2023-06-11T08:20:16.975" v="708" actId="1076"/>
          <ac:picMkLst>
            <pc:docMk/>
            <pc:sldMk cId="4268641154" sldId="273"/>
            <ac:picMk id="33" creationId="{EEF9441E-E9B9-E6BB-BA68-6BA744147D8A}"/>
          </ac:picMkLst>
        </pc:picChg>
        <pc:picChg chg="add mod">
          <ac:chgData name="ashraf196280" userId="27d99618-55bf-4dc3-9067-1dc06ec61557" providerId="ADAL" clId="{6CE5AA44-302A-4F75-BCC9-1374C97FCDE3}" dt="2023-06-11T08:19:36.239" v="658" actId="14100"/>
          <ac:picMkLst>
            <pc:docMk/>
            <pc:sldMk cId="4268641154" sldId="273"/>
            <ac:picMk id="3074" creationId="{AC953ECF-1DAB-24EB-309B-3B5DEFB163EE}"/>
          </ac:picMkLst>
        </pc:picChg>
      </pc:sldChg>
      <pc:sldChg chg="modSp add del mod">
        <pc:chgData name="ashraf196280" userId="27d99618-55bf-4dc3-9067-1dc06ec61557" providerId="ADAL" clId="{6CE5AA44-302A-4F75-BCC9-1374C97FCDE3}" dt="2023-06-11T08:07:12.228" v="469" actId="47"/>
        <pc:sldMkLst>
          <pc:docMk/>
          <pc:sldMk cId="1860019923" sldId="274"/>
        </pc:sldMkLst>
        <pc:spChg chg="mod">
          <ac:chgData name="ashraf196280" userId="27d99618-55bf-4dc3-9067-1dc06ec61557" providerId="ADAL" clId="{6CE5AA44-302A-4F75-BCC9-1374C97FCDE3}" dt="2023-06-11T08:06:59.672" v="468" actId="14100"/>
          <ac:spMkLst>
            <pc:docMk/>
            <pc:sldMk cId="1860019923" sldId="274"/>
            <ac:spMk id="20" creationId="{26B60610-EE85-97EE-3B81-B87357BC6CFE}"/>
          </ac:spMkLst>
        </pc:spChg>
      </pc:sldChg>
      <pc:sldChg chg="addSp delSp modSp add mod">
        <pc:chgData name="ashraf196280" userId="27d99618-55bf-4dc3-9067-1dc06ec61557" providerId="ADAL" clId="{6CE5AA44-302A-4F75-BCC9-1374C97FCDE3}" dt="2023-06-11T08:15:39.314" v="602" actId="478"/>
        <pc:sldMkLst>
          <pc:docMk/>
          <pc:sldMk cId="2454039518" sldId="274"/>
        </pc:sldMkLst>
        <pc:spChg chg="del">
          <ac:chgData name="ashraf196280" userId="27d99618-55bf-4dc3-9067-1dc06ec61557" providerId="ADAL" clId="{6CE5AA44-302A-4F75-BCC9-1374C97FCDE3}" dt="2023-06-11T08:15:39.314" v="602" actId="478"/>
          <ac:spMkLst>
            <pc:docMk/>
            <pc:sldMk cId="2454039518" sldId="274"/>
            <ac:spMk id="5" creationId="{F3DC0941-9FA9-03AC-3CA8-16BC044282B2}"/>
          </ac:spMkLst>
        </pc:spChg>
        <pc:spChg chg="del">
          <ac:chgData name="ashraf196280" userId="27d99618-55bf-4dc3-9067-1dc06ec61557" providerId="ADAL" clId="{6CE5AA44-302A-4F75-BCC9-1374C97FCDE3}" dt="2023-06-11T08:15:38.634" v="601" actId="478"/>
          <ac:spMkLst>
            <pc:docMk/>
            <pc:sldMk cId="2454039518" sldId="274"/>
            <ac:spMk id="11" creationId="{F0AF6B56-B431-9339-9F3A-0EBDCAEACA78}"/>
          </ac:spMkLst>
        </pc:spChg>
        <pc:spChg chg="mod">
          <ac:chgData name="ashraf196280" userId="27d99618-55bf-4dc3-9067-1dc06ec61557" providerId="ADAL" clId="{6CE5AA44-302A-4F75-BCC9-1374C97FCDE3}" dt="2023-06-11T08:11:25.343" v="524" actId="14100"/>
          <ac:spMkLst>
            <pc:docMk/>
            <pc:sldMk cId="2454039518" sldId="274"/>
            <ac:spMk id="20" creationId="{26B60610-EE85-97EE-3B81-B87357BC6CFE}"/>
          </ac:spMkLst>
        </pc:spChg>
        <pc:picChg chg="add del mod">
          <ac:chgData name="ashraf196280" userId="27d99618-55bf-4dc3-9067-1dc06ec61557" providerId="ADAL" clId="{6CE5AA44-302A-4F75-BCC9-1374C97FCDE3}" dt="2023-06-11T08:13:19.171" v="539" actId="478"/>
          <ac:picMkLst>
            <pc:docMk/>
            <pc:sldMk cId="2454039518" sldId="274"/>
            <ac:picMk id="2" creationId="{8175CFFA-1AF4-21B3-C6F0-1130283A409A}"/>
          </ac:picMkLst>
        </pc:picChg>
        <pc:picChg chg="add mod">
          <ac:chgData name="ashraf196280" userId="27d99618-55bf-4dc3-9067-1dc06ec61557" providerId="ADAL" clId="{6CE5AA44-302A-4F75-BCC9-1374C97FCDE3}" dt="2023-06-11T08:13:32.584" v="547" actId="1076"/>
          <ac:picMkLst>
            <pc:docMk/>
            <pc:sldMk cId="2454039518" sldId="274"/>
            <ac:picMk id="6" creationId="{A4D83556-B1B6-99B8-4D56-37FE964A7A0E}"/>
          </ac:picMkLst>
        </pc:picChg>
        <pc:picChg chg="del mod">
          <ac:chgData name="ashraf196280" userId="27d99618-55bf-4dc3-9067-1dc06ec61557" providerId="ADAL" clId="{6CE5AA44-302A-4F75-BCC9-1374C97FCDE3}" dt="2023-06-11T08:11:53.384" v="531" actId="21"/>
          <ac:picMkLst>
            <pc:docMk/>
            <pc:sldMk cId="2454039518" sldId="274"/>
            <ac:picMk id="14" creationId="{91704A73-E152-F320-8EE7-AF79EEA5E017}"/>
          </ac:picMkLst>
        </pc:picChg>
      </pc:sldChg>
      <pc:sldChg chg="addSp delSp modSp add del mod">
        <pc:chgData name="ashraf196280" userId="27d99618-55bf-4dc3-9067-1dc06ec61557" providerId="ADAL" clId="{6CE5AA44-302A-4F75-BCC9-1374C97FCDE3}" dt="2023-06-11T08:11:07.123" v="521" actId="47"/>
        <pc:sldMkLst>
          <pc:docMk/>
          <pc:sldMk cId="2984522234" sldId="274"/>
        </pc:sldMkLst>
        <pc:spChg chg="mod">
          <ac:chgData name="ashraf196280" userId="27d99618-55bf-4dc3-9067-1dc06ec61557" providerId="ADAL" clId="{6CE5AA44-302A-4F75-BCC9-1374C97FCDE3}" dt="2023-06-11T08:08:36.088" v="489" actId="14100"/>
          <ac:spMkLst>
            <pc:docMk/>
            <pc:sldMk cId="2984522234" sldId="274"/>
            <ac:spMk id="20" creationId="{26B60610-EE85-97EE-3B81-B87357BC6CFE}"/>
          </ac:spMkLst>
        </pc:spChg>
        <pc:picChg chg="add mod">
          <ac:chgData name="ashraf196280" userId="27d99618-55bf-4dc3-9067-1dc06ec61557" providerId="ADAL" clId="{6CE5AA44-302A-4F75-BCC9-1374C97FCDE3}" dt="2023-06-11T08:09:05.104" v="496" actId="1076"/>
          <ac:picMkLst>
            <pc:docMk/>
            <pc:sldMk cId="2984522234" sldId="274"/>
            <ac:picMk id="3" creationId="{93D97017-9F19-9A7C-0A58-02C73B823958}"/>
          </ac:picMkLst>
        </pc:picChg>
        <pc:picChg chg="del">
          <ac:chgData name="ashraf196280" userId="27d99618-55bf-4dc3-9067-1dc06ec61557" providerId="ADAL" clId="{6CE5AA44-302A-4F75-BCC9-1374C97FCDE3}" dt="2023-06-11T08:08:38.610" v="490" actId="478"/>
          <ac:picMkLst>
            <pc:docMk/>
            <pc:sldMk cId="2984522234" sldId="274"/>
            <ac:picMk id="14" creationId="{91704A73-E152-F320-8EE7-AF79EEA5E017}"/>
          </ac:picMkLst>
        </pc:picChg>
      </pc:sldChg>
      <pc:sldChg chg="addSp delSp modSp add mod">
        <pc:chgData name="ashraf196280" userId="27d99618-55bf-4dc3-9067-1dc06ec61557" providerId="ADAL" clId="{6CE5AA44-302A-4F75-BCC9-1374C97FCDE3}" dt="2023-06-11T09:42:05.953" v="2382" actId="478"/>
        <pc:sldMkLst>
          <pc:docMk/>
          <pc:sldMk cId="2618172032" sldId="275"/>
        </pc:sldMkLst>
        <pc:spChg chg="del">
          <ac:chgData name="ashraf196280" userId="27d99618-55bf-4dc3-9067-1dc06ec61557" providerId="ADAL" clId="{6CE5AA44-302A-4F75-BCC9-1374C97FCDE3}" dt="2023-06-11T09:42:05.953" v="2382" actId="478"/>
          <ac:spMkLst>
            <pc:docMk/>
            <pc:sldMk cId="2618172032" sldId="275"/>
            <ac:spMk id="5" creationId="{F3DC0941-9FA9-03AC-3CA8-16BC044282B2}"/>
          </ac:spMkLst>
        </pc:spChg>
        <pc:spChg chg="del">
          <ac:chgData name="ashraf196280" userId="27d99618-55bf-4dc3-9067-1dc06ec61557" providerId="ADAL" clId="{6CE5AA44-302A-4F75-BCC9-1374C97FCDE3}" dt="2023-06-11T09:42:05.169" v="2381" actId="478"/>
          <ac:spMkLst>
            <pc:docMk/>
            <pc:sldMk cId="2618172032" sldId="275"/>
            <ac:spMk id="11" creationId="{F0AF6B56-B431-9339-9F3A-0EBDCAEACA78}"/>
          </ac:spMkLst>
        </pc:spChg>
        <pc:spChg chg="mod">
          <ac:chgData name="ashraf196280" userId="27d99618-55bf-4dc3-9067-1dc06ec61557" providerId="ADAL" clId="{6CE5AA44-302A-4F75-BCC9-1374C97FCDE3}" dt="2023-06-11T08:13:50.143" v="587" actId="14100"/>
          <ac:spMkLst>
            <pc:docMk/>
            <pc:sldMk cId="2618172032" sldId="275"/>
            <ac:spMk id="20" creationId="{26B60610-EE85-97EE-3B81-B87357BC6CFE}"/>
          </ac:spMkLst>
        </pc:spChg>
        <pc:picChg chg="add mod">
          <ac:chgData name="ashraf196280" userId="27d99618-55bf-4dc3-9067-1dc06ec61557" providerId="ADAL" clId="{6CE5AA44-302A-4F75-BCC9-1374C97FCDE3}" dt="2023-06-11T08:14:32.848" v="596" actId="1076"/>
          <ac:picMkLst>
            <pc:docMk/>
            <pc:sldMk cId="2618172032" sldId="275"/>
            <ac:picMk id="3" creationId="{661D77A6-DCE9-AB11-D207-2A76E5563BF6}"/>
          </ac:picMkLst>
        </pc:picChg>
        <pc:picChg chg="del">
          <ac:chgData name="ashraf196280" userId="27d99618-55bf-4dc3-9067-1dc06ec61557" providerId="ADAL" clId="{6CE5AA44-302A-4F75-BCC9-1374C97FCDE3}" dt="2023-06-11T08:13:44.026" v="549" actId="478"/>
          <ac:picMkLst>
            <pc:docMk/>
            <pc:sldMk cId="2618172032" sldId="275"/>
            <ac:picMk id="6" creationId="{A4D83556-B1B6-99B8-4D56-37FE964A7A0E}"/>
          </ac:picMkLst>
        </pc:picChg>
      </pc:sldChg>
      <pc:sldChg chg="addSp delSp modSp add mod modAnim">
        <pc:chgData name="ashraf196280" userId="27d99618-55bf-4dc3-9067-1dc06ec61557" providerId="ADAL" clId="{6CE5AA44-302A-4F75-BCC9-1374C97FCDE3}" dt="2023-06-11T09:42:02.160" v="2380" actId="478"/>
        <pc:sldMkLst>
          <pc:docMk/>
          <pc:sldMk cId="38411447" sldId="276"/>
        </pc:sldMkLst>
        <pc:spChg chg="del">
          <ac:chgData name="ashraf196280" userId="27d99618-55bf-4dc3-9067-1dc06ec61557" providerId="ADAL" clId="{6CE5AA44-302A-4F75-BCC9-1374C97FCDE3}" dt="2023-06-11T09:42:00.699" v="2379" actId="478"/>
          <ac:spMkLst>
            <pc:docMk/>
            <pc:sldMk cId="38411447" sldId="276"/>
            <ac:spMk id="5" creationId="{F3DC0941-9FA9-03AC-3CA8-16BC044282B2}"/>
          </ac:spMkLst>
        </pc:spChg>
        <pc:spChg chg="add mod">
          <ac:chgData name="ashraf196280" userId="27d99618-55bf-4dc3-9067-1dc06ec61557" providerId="ADAL" clId="{6CE5AA44-302A-4F75-BCC9-1374C97FCDE3}" dt="2023-06-11T08:25:34.666" v="832" actId="1035"/>
          <ac:spMkLst>
            <pc:docMk/>
            <pc:sldMk cId="38411447" sldId="276"/>
            <ac:spMk id="8" creationId="{82A17383-A971-97A9-5147-7F105423069F}"/>
          </ac:spMkLst>
        </pc:spChg>
        <pc:spChg chg="mod">
          <ac:chgData name="ashraf196280" userId="27d99618-55bf-4dc3-9067-1dc06ec61557" providerId="ADAL" clId="{6CE5AA44-302A-4F75-BCC9-1374C97FCDE3}" dt="2023-06-11T08:25:38.176" v="833" actId="1076"/>
          <ac:spMkLst>
            <pc:docMk/>
            <pc:sldMk cId="38411447" sldId="276"/>
            <ac:spMk id="9" creationId="{BDAA41B4-0AED-9360-AA45-3C9C069C455C}"/>
          </ac:spMkLst>
        </pc:spChg>
        <pc:spChg chg="add mod">
          <ac:chgData name="ashraf196280" userId="27d99618-55bf-4dc3-9067-1dc06ec61557" providerId="ADAL" clId="{6CE5AA44-302A-4F75-BCC9-1374C97FCDE3}" dt="2023-06-11T08:25:34.666" v="832" actId="1035"/>
          <ac:spMkLst>
            <pc:docMk/>
            <pc:sldMk cId="38411447" sldId="276"/>
            <ac:spMk id="10" creationId="{BBB98DF4-967A-9ADC-6183-8BC4CCF0B500}"/>
          </ac:spMkLst>
        </pc:spChg>
        <pc:spChg chg="del mod">
          <ac:chgData name="ashraf196280" userId="27d99618-55bf-4dc3-9067-1dc06ec61557" providerId="ADAL" clId="{6CE5AA44-302A-4F75-BCC9-1374C97FCDE3}" dt="2023-06-11T09:42:02.160" v="2380" actId="478"/>
          <ac:spMkLst>
            <pc:docMk/>
            <pc:sldMk cId="38411447" sldId="276"/>
            <ac:spMk id="11" creationId="{F0AF6B56-B431-9339-9F3A-0EBDCAEACA78}"/>
          </ac:spMkLst>
        </pc:spChg>
        <pc:spChg chg="del">
          <ac:chgData name="ashraf196280" userId="27d99618-55bf-4dc3-9067-1dc06ec61557" providerId="ADAL" clId="{6CE5AA44-302A-4F75-BCC9-1374C97FCDE3}" dt="2023-06-11T08:21:43.266" v="724" actId="478"/>
          <ac:spMkLst>
            <pc:docMk/>
            <pc:sldMk cId="38411447" sldId="276"/>
            <ac:spMk id="20" creationId="{26B60610-EE85-97EE-3B81-B87357BC6CFE}"/>
          </ac:spMkLst>
        </pc:spChg>
        <pc:picChg chg="add mod">
          <ac:chgData name="ashraf196280" userId="27d99618-55bf-4dc3-9067-1dc06ec61557" providerId="ADAL" clId="{6CE5AA44-302A-4F75-BCC9-1374C97FCDE3}" dt="2023-06-11T08:25:34.666" v="832" actId="1035"/>
          <ac:picMkLst>
            <pc:docMk/>
            <pc:sldMk cId="38411447" sldId="276"/>
            <ac:picMk id="2" creationId="{9C1BAC4F-F883-1AA2-F0A1-694EF1F1D38F}"/>
          </ac:picMkLst>
        </pc:picChg>
        <pc:picChg chg="del">
          <ac:chgData name="ashraf196280" userId="27d99618-55bf-4dc3-9067-1dc06ec61557" providerId="ADAL" clId="{6CE5AA44-302A-4F75-BCC9-1374C97FCDE3}" dt="2023-06-11T08:21:43.626" v="725" actId="478"/>
          <ac:picMkLst>
            <pc:docMk/>
            <pc:sldMk cId="38411447" sldId="276"/>
            <ac:picMk id="3" creationId="{661D77A6-DCE9-AB11-D207-2A76E5563BF6}"/>
          </ac:picMkLst>
        </pc:picChg>
        <pc:picChg chg="add mod">
          <ac:chgData name="ashraf196280" userId="27d99618-55bf-4dc3-9067-1dc06ec61557" providerId="ADAL" clId="{6CE5AA44-302A-4F75-BCC9-1374C97FCDE3}" dt="2023-06-11T08:25:34.666" v="832" actId="1035"/>
          <ac:picMkLst>
            <pc:docMk/>
            <pc:sldMk cId="38411447" sldId="276"/>
            <ac:picMk id="7" creationId="{553D2BB2-7A3A-EEB6-8828-515751BF9D39}"/>
          </ac:picMkLst>
        </pc:picChg>
        <pc:picChg chg="del">
          <ac:chgData name="ashraf196280" userId="27d99618-55bf-4dc3-9067-1dc06ec61557" providerId="ADAL" clId="{6CE5AA44-302A-4F75-BCC9-1374C97FCDE3}" dt="2023-06-11T08:21:39.762" v="722" actId="478"/>
          <ac:picMkLst>
            <pc:docMk/>
            <pc:sldMk cId="38411447" sldId="276"/>
            <ac:picMk id="27" creationId="{1FEF9606-6E63-9D15-659C-65BBC8F2B347}"/>
          </ac:picMkLst>
        </pc:picChg>
      </pc:sldChg>
      <pc:sldChg chg="addSp delSp modSp add mod delAnim modAnim">
        <pc:chgData name="ashraf196280" userId="27d99618-55bf-4dc3-9067-1dc06ec61557" providerId="ADAL" clId="{6CE5AA44-302A-4F75-BCC9-1374C97FCDE3}" dt="2023-06-11T09:41:57.269" v="2377" actId="478"/>
        <pc:sldMkLst>
          <pc:docMk/>
          <pc:sldMk cId="3835633471" sldId="277"/>
        </pc:sldMkLst>
        <pc:spChg chg="add mod">
          <ac:chgData name="ashraf196280" userId="27d99618-55bf-4dc3-9067-1dc06ec61557" providerId="ADAL" clId="{6CE5AA44-302A-4F75-BCC9-1374C97FCDE3}" dt="2023-06-11T08:36:21.183" v="1363" actId="1076"/>
          <ac:spMkLst>
            <pc:docMk/>
            <pc:sldMk cId="3835633471" sldId="277"/>
            <ac:spMk id="3" creationId="{8D512236-C1EC-6163-E5AE-AFAE3A7AF6A2}"/>
          </ac:spMkLst>
        </pc:spChg>
        <pc:spChg chg="del">
          <ac:chgData name="ashraf196280" userId="27d99618-55bf-4dc3-9067-1dc06ec61557" providerId="ADAL" clId="{6CE5AA44-302A-4F75-BCC9-1374C97FCDE3}" dt="2023-06-11T09:41:57.269" v="2377" actId="478"/>
          <ac:spMkLst>
            <pc:docMk/>
            <pc:sldMk cId="3835633471" sldId="277"/>
            <ac:spMk id="5" creationId="{F3DC0941-9FA9-03AC-3CA8-16BC044282B2}"/>
          </ac:spMkLst>
        </pc:spChg>
        <pc:spChg chg="add del mod">
          <ac:chgData name="ashraf196280" userId="27d99618-55bf-4dc3-9067-1dc06ec61557" providerId="ADAL" clId="{6CE5AA44-302A-4F75-BCC9-1374C97FCDE3}" dt="2023-06-11T08:35:51.795" v="1355" actId="478"/>
          <ac:spMkLst>
            <pc:docMk/>
            <pc:sldMk cId="3835633471" sldId="277"/>
            <ac:spMk id="6" creationId="{37EF4063-B4DE-C4EE-E0D1-2C0FEBE31AAF}"/>
          </ac:spMkLst>
        </pc:spChg>
        <pc:spChg chg="mod">
          <ac:chgData name="ashraf196280" userId="27d99618-55bf-4dc3-9067-1dc06ec61557" providerId="ADAL" clId="{6CE5AA44-302A-4F75-BCC9-1374C97FCDE3}" dt="2023-06-11T08:36:13.504" v="1362" actId="1076"/>
          <ac:spMkLst>
            <pc:docMk/>
            <pc:sldMk cId="3835633471" sldId="277"/>
            <ac:spMk id="8" creationId="{82A17383-A971-97A9-5147-7F105423069F}"/>
          </ac:spMkLst>
        </pc:spChg>
        <pc:spChg chg="mod">
          <ac:chgData name="ashraf196280" userId="27d99618-55bf-4dc3-9067-1dc06ec61557" providerId="ADAL" clId="{6CE5AA44-302A-4F75-BCC9-1374C97FCDE3}" dt="2023-06-11T08:36:34.455" v="1366" actId="1076"/>
          <ac:spMkLst>
            <pc:docMk/>
            <pc:sldMk cId="3835633471" sldId="277"/>
            <ac:spMk id="9" creationId="{BDAA41B4-0AED-9360-AA45-3C9C069C455C}"/>
          </ac:spMkLst>
        </pc:spChg>
        <pc:spChg chg="del">
          <ac:chgData name="ashraf196280" userId="27d99618-55bf-4dc3-9067-1dc06ec61557" providerId="ADAL" clId="{6CE5AA44-302A-4F75-BCC9-1374C97FCDE3}" dt="2023-06-11T08:27:41.645" v="844" actId="478"/>
          <ac:spMkLst>
            <pc:docMk/>
            <pc:sldMk cId="3835633471" sldId="277"/>
            <ac:spMk id="10" creationId="{BBB98DF4-967A-9ADC-6183-8BC4CCF0B500}"/>
          </ac:spMkLst>
        </pc:spChg>
        <pc:spChg chg="del">
          <ac:chgData name="ashraf196280" userId="27d99618-55bf-4dc3-9067-1dc06ec61557" providerId="ADAL" clId="{6CE5AA44-302A-4F75-BCC9-1374C97FCDE3}" dt="2023-06-11T09:41:56.467" v="2376" actId="478"/>
          <ac:spMkLst>
            <pc:docMk/>
            <pc:sldMk cId="3835633471" sldId="277"/>
            <ac:spMk id="11" creationId="{F0AF6B56-B431-9339-9F3A-0EBDCAEACA78}"/>
          </ac:spMkLst>
        </pc:spChg>
        <pc:spChg chg="add del mod">
          <ac:chgData name="ashraf196280" userId="27d99618-55bf-4dc3-9067-1dc06ec61557" providerId="ADAL" clId="{6CE5AA44-302A-4F75-BCC9-1374C97FCDE3}" dt="2023-06-11T08:34:15.452" v="1292"/>
          <ac:spMkLst>
            <pc:docMk/>
            <pc:sldMk cId="3835633471" sldId="277"/>
            <ac:spMk id="12" creationId="{6A1C1AC1-2B2A-C444-0B04-B245834C2DCA}"/>
          </ac:spMkLst>
        </pc:spChg>
        <pc:spChg chg="add mod">
          <ac:chgData name="ashraf196280" userId="27d99618-55bf-4dc3-9067-1dc06ec61557" providerId="ADAL" clId="{6CE5AA44-302A-4F75-BCC9-1374C97FCDE3}" dt="2023-06-11T08:43:01.171" v="1509" actId="1076"/>
          <ac:spMkLst>
            <pc:docMk/>
            <pc:sldMk cId="3835633471" sldId="277"/>
            <ac:spMk id="18" creationId="{D1D1B70E-72E0-E27A-3C4D-F2093063D650}"/>
          </ac:spMkLst>
        </pc:spChg>
        <pc:spChg chg="add mod">
          <ac:chgData name="ashraf196280" userId="27d99618-55bf-4dc3-9067-1dc06ec61557" providerId="ADAL" clId="{6CE5AA44-302A-4F75-BCC9-1374C97FCDE3}" dt="2023-06-11T08:40:12.920" v="1496" actId="1076"/>
          <ac:spMkLst>
            <pc:docMk/>
            <pc:sldMk cId="3835633471" sldId="277"/>
            <ac:spMk id="19" creationId="{55B71BC9-83BC-718D-C332-8CFDC2FE3E5F}"/>
          </ac:spMkLst>
        </pc:spChg>
        <pc:spChg chg="add del mod">
          <ac:chgData name="ashraf196280" userId="27d99618-55bf-4dc3-9067-1dc06ec61557" providerId="ADAL" clId="{6CE5AA44-302A-4F75-BCC9-1374C97FCDE3}" dt="2023-06-11T08:40:22.158" v="1498"/>
          <ac:spMkLst>
            <pc:docMk/>
            <pc:sldMk cId="3835633471" sldId="277"/>
            <ac:spMk id="20" creationId="{887A1297-7FCA-9420-5327-214E486B9CEA}"/>
          </ac:spMkLst>
        </pc:spChg>
        <pc:spChg chg="add mod">
          <ac:chgData name="ashraf196280" userId="27d99618-55bf-4dc3-9067-1dc06ec61557" providerId="ADAL" clId="{6CE5AA44-302A-4F75-BCC9-1374C97FCDE3}" dt="2023-06-11T08:54:30.858" v="1662" actId="208"/>
          <ac:spMkLst>
            <pc:docMk/>
            <pc:sldMk cId="3835633471" sldId="277"/>
            <ac:spMk id="41" creationId="{71E377D9-B4BB-2D62-35EB-47822C4DC889}"/>
          </ac:spMkLst>
        </pc:spChg>
        <pc:spChg chg="add mod">
          <ac:chgData name="ashraf196280" userId="27d99618-55bf-4dc3-9067-1dc06ec61557" providerId="ADAL" clId="{6CE5AA44-302A-4F75-BCC9-1374C97FCDE3}" dt="2023-06-11T08:54:53.735" v="1667" actId="208"/>
          <ac:spMkLst>
            <pc:docMk/>
            <pc:sldMk cId="3835633471" sldId="277"/>
            <ac:spMk id="42" creationId="{6103E3AF-A882-47AC-74B0-9B875FB554EF}"/>
          </ac:spMkLst>
        </pc:spChg>
        <pc:spChg chg="add mod">
          <ac:chgData name="ashraf196280" userId="27d99618-55bf-4dc3-9067-1dc06ec61557" providerId="ADAL" clId="{6CE5AA44-302A-4F75-BCC9-1374C97FCDE3}" dt="2023-06-11T08:55:07.432" v="1669" actId="1076"/>
          <ac:spMkLst>
            <pc:docMk/>
            <pc:sldMk cId="3835633471" sldId="277"/>
            <ac:spMk id="43" creationId="{5C30D737-AD72-AD54-229F-C842A634AB16}"/>
          </ac:spMkLst>
        </pc:spChg>
        <pc:spChg chg="add mod">
          <ac:chgData name="ashraf196280" userId="27d99618-55bf-4dc3-9067-1dc06ec61557" providerId="ADAL" clId="{6CE5AA44-302A-4F75-BCC9-1374C97FCDE3}" dt="2023-06-11T08:55:29.974" v="1676" actId="1076"/>
          <ac:spMkLst>
            <pc:docMk/>
            <pc:sldMk cId="3835633471" sldId="277"/>
            <ac:spMk id="44" creationId="{87D584EC-CA94-24BD-6EC6-39134C51AE39}"/>
          </ac:spMkLst>
        </pc:spChg>
        <pc:spChg chg="add mod">
          <ac:chgData name="ashraf196280" userId="27d99618-55bf-4dc3-9067-1dc06ec61557" providerId="ADAL" clId="{6CE5AA44-302A-4F75-BCC9-1374C97FCDE3}" dt="2023-06-11T08:55:23.143" v="1673" actId="14100"/>
          <ac:spMkLst>
            <pc:docMk/>
            <pc:sldMk cId="3835633471" sldId="277"/>
            <ac:spMk id="45" creationId="{475FC0B5-C56C-39F4-310A-BB1B0757B3D0}"/>
          </ac:spMkLst>
        </pc:spChg>
        <pc:spChg chg="add mod">
          <ac:chgData name="ashraf196280" userId="27d99618-55bf-4dc3-9067-1dc06ec61557" providerId="ADAL" clId="{6CE5AA44-302A-4F75-BCC9-1374C97FCDE3}" dt="2023-06-11T08:55:41.872" v="1680" actId="1076"/>
          <ac:spMkLst>
            <pc:docMk/>
            <pc:sldMk cId="3835633471" sldId="277"/>
            <ac:spMk id="46" creationId="{8E43F272-5B85-6447-55EC-D11C4A1486F2}"/>
          </ac:spMkLst>
        </pc:spChg>
        <pc:spChg chg="add mod">
          <ac:chgData name="ashraf196280" userId="27d99618-55bf-4dc3-9067-1dc06ec61557" providerId="ADAL" clId="{6CE5AA44-302A-4F75-BCC9-1374C97FCDE3}" dt="2023-06-11T08:55:47.607" v="1683" actId="1076"/>
          <ac:spMkLst>
            <pc:docMk/>
            <pc:sldMk cId="3835633471" sldId="277"/>
            <ac:spMk id="47" creationId="{1A288893-AEF6-EA29-F3D9-9D3659416FA4}"/>
          </ac:spMkLst>
        </pc:spChg>
        <pc:spChg chg="add mod">
          <ac:chgData name="ashraf196280" userId="27d99618-55bf-4dc3-9067-1dc06ec61557" providerId="ADAL" clId="{6CE5AA44-302A-4F75-BCC9-1374C97FCDE3}" dt="2023-06-11T08:55:51.370" v="1685" actId="1076"/>
          <ac:spMkLst>
            <pc:docMk/>
            <pc:sldMk cId="3835633471" sldId="277"/>
            <ac:spMk id="48" creationId="{AB32BB9D-6995-65F4-E979-F332D032AD18}"/>
          </ac:spMkLst>
        </pc:spChg>
        <pc:spChg chg="add del mod">
          <ac:chgData name="ashraf196280" userId="27d99618-55bf-4dc3-9067-1dc06ec61557" providerId="ADAL" clId="{6CE5AA44-302A-4F75-BCC9-1374C97FCDE3}" dt="2023-06-11T08:56:09.362" v="1694" actId="478"/>
          <ac:spMkLst>
            <pc:docMk/>
            <pc:sldMk cId="3835633471" sldId="277"/>
            <ac:spMk id="49" creationId="{A0070A3E-A677-38E3-2201-D6BB07D234F2}"/>
          </ac:spMkLst>
        </pc:spChg>
        <pc:spChg chg="add mod">
          <ac:chgData name="ashraf196280" userId="27d99618-55bf-4dc3-9067-1dc06ec61557" providerId="ADAL" clId="{6CE5AA44-302A-4F75-BCC9-1374C97FCDE3}" dt="2023-06-11T08:55:55.265" v="1687" actId="571"/>
          <ac:spMkLst>
            <pc:docMk/>
            <pc:sldMk cId="3835633471" sldId="277"/>
            <ac:spMk id="50" creationId="{9FA71FC4-8C6C-7492-24E5-9AAA090431D0}"/>
          </ac:spMkLst>
        </pc:spChg>
        <pc:spChg chg="add mod">
          <ac:chgData name="ashraf196280" userId="27d99618-55bf-4dc3-9067-1dc06ec61557" providerId="ADAL" clId="{6CE5AA44-302A-4F75-BCC9-1374C97FCDE3}" dt="2023-06-11T08:56:00.936" v="1689" actId="1076"/>
          <ac:spMkLst>
            <pc:docMk/>
            <pc:sldMk cId="3835633471" sldId="277"/>
            <ac:spMk id="51" creationId="{83195D83-9B79-CDA4-F086-45111BB28696}"/>
          </ac:spMkLst>
        </pc:spChg>
        <pc:spChg chg="add mod">
          <ac:chgData name="ashraf196280" userId="27d99618-55bf-4dc3-9067-1dc06ec61557" providerId="ADAL" clId="{6CE5AA44-302A-4F75-BCC9-1374C97FCDE3}" dt="2023-06-11T08:56:03.280" v="1691" actId="1076"/>
          <ac:spMkLst>
            <pc:docMk/>
            <pc:sldMk cId="3835633471" sldId="277"/>
            <ac:spMk id="52" creationId="{80E0E612-A1FA-1982-320E-B1FD9F2E5BE8}"/>
          </ac:spMkLst>
        </pc:spChg>
        <pc:spChg chg="add mod">
          <ac:chgData name="ashraf196280" userId="27d99618-55bf-4dc3-9067-1dc06ec61557" providerId="ADAL" clId="{6CE5AA44-302A-4F75-BCC9-1374C97FCDE3}" dt="2023-06-11T08:56:06.520" v="1693" actId="1076"/>
          <ac:spMkLst>
            <pc:docMk/>
            <pc:sldMk cId="3835633471" sldId="277"/>
            <ac:spMk id="53" creationId="{B361BE46-42EC-2A3A-942B-D4E0F498A1CA}"/>
          </ac:spMkLst>
        </pc:spChg>
        <pc:spChg chg="add mod">
          <ac:chgData name="ashraf196280" userId="27d99618-55bf-4dc3-9067-1dc06ec61557" providerId="ADAL" clId="{6CE5AA44-302A-4F75-BCC9-1374C97FCDE3}" dt="2023-06-11T08:56:20.591" v="1700" actId="14100"/>
          <ac:spMkLst>
            <pc:docMk/>
            <pc:sldMk cId="3835633471" sldId="277"/>
            <ac:spMk id="54" creationId="{A24A428D-C2D6-1AE4-7844-23712637333F}"/>
          </ac:spMkLst>
        </pc:spChg>
        <pc:spChg chg="add mod">
          <ac:chgData name="ashraf196280" userId="27d99618-55bf-4dc3-9067-1dc06ec61557" providerId="ADAL" clId="{6CE5AA44-302A-4F75-BCC9-1374C97FCDE3}" dt="2023-06-11T08:56:27.384" v="1702" actId="1076"/>
          <ac:spMkLst>
            <pc:docMk/>
            <pc:sldMk cId="3835633471" sldId="277"/>
            <ac:spMk id="55" creationId="{AF5EFEC4-5526-2C4B-5545-C8576AB27417}"/>
          </ac:spMkLst>
        </pc:spChg>
        <pc:spChg chg="add del mod">
          <ac:chgData name="ashraf196280" userId="27d99618-55bf-4dc3-9067-1dc06ec61557" providerId="ADAL" clId="{6CE5AA44-302A-4F75-BCC9-1374C97FCDE3}" dt="2023-06-11T08:57:31.227" v="1713" actId="478"/>
          <ac:spMkLst>
            <pc:docMk/>
            <pc:sldMk cId="3835633471" sldId="277"/>
            <ac:spMk id="56" creationId="{4ED3ACA8-95D7-9FCA-1FF6-DE5F0F81BF28}"/>
          </ac:spMkLst>
        </pc:spChg>
        <pc:spChg chg="add mod">
          <ac:chgData name="ashraf196280" userId="27d99618-55bf-4dc3-9067-1dc06ec61557" providerId="ADAL" clId="{6CE5AA44-302A-4F75-BCC9-1374C97FCDE3}" dt="2023-06-11T08:56:31.704" v="1704" actId="571"/>
          <ac:spMkLst>
            <pc:docMk/>
            <pc:sldMk cId="3835633471" sldId="277"/>
            <ac:spMk id="57" creationId="{640208E0-A0D7-1661-9DAD-D26E41A6B225}"/>
          </ac:spMkLst>
        </pc:spChg>
        <pc:spChg chg="add mod">
          <ac:chgData name="ashraf196280" userId="27d99618-55bf-4dc3-9067-1dc06ec61557" providerId="ADAL" clId="{6CE5AA44-302A-4F75-BCC9-1374C97FCDE3}" dt="2023-06-11T08:56:35.256" v="1706" actId="1076"/>
          <ac:spMkLst>
            <pc:docMk/>
            <pc:sldMk cId="3835633471" sldId="277"/>
            <ac:spMk id="58" creationId="{EA085CA7-FA52-219C-DBC7-16E41F0401A9}"/>
          </ac:spMkLst>
        </pc:spChg>
        <pc:spChg chg="add mod">
          <ac:chgData name="ashraf196280" userId="27d99618-55bf-4dc3-9067-1dc06ec61557" providerId="ADAL" clId="{6CE5AA44-302A-4F75-BCC9-1374C97FCDE3}" dt="2023-06-11T08:57:01.144" v="1708" actId="1076"/>
          <ac:spMkLst>
            <pc:docMk/>
            <pc:sldMk cId="3835633471" sldId="277"/>
            <ac:spMk id="59" creationId="{99BED6A2-700D-F001-592F-A0705CB0FF12}"/>
          </ac:spMkLst>
        </pc:spChg>
        <pc:spChg chg="add mod">
          <ac:chgData name="ashraf196280" userId="27d99618-55bf-4dc3-9067-1dc06ec61557" providerId="ADAL" clId="{6CE5AA44-302A-4F75-BCC9-1374C97FCDE3}" dt="2023-06-11T08:57:05.824" v="1710" actId="1076"/>
          <ac:spMkLst>
            <pc:docMk/>
            <pc:sldMk cId="3835633471" sldId="277"/>
            <ac:spMk id="60" creationId="{112C6211-D269-9912-45BB-88FA9509BFEB}"/>
          </ac:spMkLst>
        </pc:spChg>
        <pc:spChg chg="add mod">
          <ac:chgData name="ashraf196280" userId="27d99618-55bf-4dc3-9067-1dc06ec61557" providerId="ADAL" clId="{6CE5AA44-302A-4F75-BCC9-1374C97FCDE3}" dt="2023-06-11T08:57:11.536" v="1712" actId="1076"/>
          <ac:spMkLst>
            <pc:docMk/>
            <pc:sldMk cId="3835633471" sldId="277"/>
            <ac:spMk id="61" creationId="{9F46FE71-8B95-1784-BA58-37DFA5525868}"/>
          </ac:spMkLst>
        </pc:spChg>
        <pc:spChg chg="add mod">
          <ac:chgData name="ashraf196280" userId="27d99618-55bf-4dc3-9067-1dc06ec61557" providerId="ADAL" clId="{6CE5AA44-302A-4F75-BCC9-1374C97FCDE3}" dt="2023-06-11T08:59:17.344" v="1721" actId="1076"/>
          <ac:spMkLst>
            <pc:docMk/>
            <pc:sldMk cId="3835633471" sldId="277"/>
            <ac:spMk id="62" creationId="{B739839D-980C-DCB6-C51E-C3F8F02B1781}"/>
          </ac:spMkLst>
        </pc:spChg>
        <pc:picChg chg="del">
          <ac:chgData name="ashraf196280" userId="27d99618-55bf-4dc3-9067-1dc06ec61557" providerId="ADAL" clId="{6CE5AA44-302A-4F75-BCC9-1374C97FCDE3}" dt="2023-06-11T08:27:40.278" v="843" actId="478"/>
          <ac:picMkLst>
            <pc:docMk/>
            <pc:sldMk cId="3835633471" sldId="277"/>
            <ac:picMk id="2" creationId="{9C1BAC4F-F883-1AA2-F0A1-694EF1F1D38F}"/>
          </ac:picMkLst>
        </pc:picChg>
        <pc:picChg chg="del">
          <ac:chgData name="ashraf196280" userId="27d99618-55bf-4dc3-9067-1dc06ec61557" providerId="ADAL" clId="{6CE5AA44-302A-4F75-BCC9-1374C97FCDE3}" dt="2023-06-11T08:27:40.278" v="843" actId="478"/>
          <ac:picMkLst>
            <pc:docMk/>
            <pc:sldMk cId="3835633471" sldId="277"/>
            <ac:picMk id="7" creationId="{553D2BB2-7A3A-EEB6-8828-515751BF9D39}"/>
          </ac:picMkLst>
        </pc:picChg>
        <pc:picChg chg="add del mod">
          <ac:chgData name="ashraf196280" userId="27d99618-55bf-4dc3-9067-1dc06ec61557" providerId="ADAL" clId="{6CE5AA44-302A-4F75-BCC9-1374C97FCDE3}" dt="2023-06-11T08:34:41.089" v="1297" actId="478"/>
          <ac:picMkLst>
            <pc:docMk/>
            <pc:sldMk cId="3835633471" sldId="277"/>
            <ac:picMk id="15" creationId="{79F50DD7-DF58-845E-64BB-D2D7E2866C65}"/>
          </ac:picMkLst>
        </pc:picChg>
        <pc:picChg chg="add del mod">
          <ac:chgData name="ashraf196280" userId="27d99618-55bf-4dc3-9067-1dc06ec61557" providerId="ADAL" clId="{6CE5AA44-302A-4F75-BCC9-1374C97FCDE3}" dt="2023-06-11T08:46:35.165" v="1559" actId="478"/>
          <ac:picMkLst>
            <pc:docMk/>
            <pc:sldMk cId="3835633471" sldId="277"/>
            <ac:picMk id="17" creationId="{46C90283-B415-D94B-95BC-6177782323CC}"/>
          </ac:picMkLst>
        </pc:picChg>
        <pc:picChg chg="add mod">
          <ac:chgData name="ashraf196280" userId="27d99618-55bf-4dc3-9067-1dc06ec61557" providerId="ADAL" clId="{6CE5AA44-302A-4F75-BCC9-1374C97FCDE3}" dt="2023-06-11T08:53:25.306" v="1655"/>
          <ac:picMkLst>
            <pc:docMk/>
            <pc:sldMk cId="3835633471" sldId="277"/>
            <ac:picMk id="21" creationId="{66653598-0B52-A4C9-8400-71EA26C512E8}"/>
          </ac:picMkLst>
        </pc:picChg>
        <pc:picChg chg="add mod">
          <ac:chgData name="ashraf196280" userId="27d99618-55bf-4dc3-9067-1dc06ec61557" providerId="ADAL" clId="{6CE5AA44-302A-4F75-BCC9-1374C97FCDE3}" dt="2023-06-11T08:53:25.306" v="1655"/>
          <ac:picMkLst>
            <pc:docMk/>
            <pc:sldMk cId="3835633471" sldId="277"/>
            <ac:picMk id="22" creationId="{612635EF-4F03-30F8-8AE4-05D31131C0B8}"/>
          </ac:picMkLst>
        </pc:picChg>
        <pc:picChg chg="add mod">
          <ac:chgData name="ashraf196280" userId="27d99618-55bf-4dc3-9067-1dc06ec61557" providerId="ADAL" clId="{6CE5AA44-302A-4F75-BCC9-1374C97FCDE3}" dt="2023-06-11T08:53:25.306" v="1655"/>
          <ac:picMkLst>
            <pc:docMk/>
            <pc:sldMk cId="3835633471" sldId="277"/>
            <ac:picMk id="23" creationId="{E6BBF188-4A25-FA6B-2069-E0F2EAA98C7F}"/>
          </ac:picMkLst>
        </pc:picChg>
        <pc:picChg chg="add mod">
          <ac:chgData name="ashraf196280" userId="27d99618-55bf-4dc3-9067-1dc06ec61557" providerId="ADAL" clId="{6CE5AA44-302A-4F75-BCC9-1374C97FCDE3}" dt="2023-06-11T08:53:25.306" v="1655"/>
          <ac:picMkLst>
            <pc:docMk/>
            <pc:sldMk cId="3835633471" sldId="277"/>
            <ac:picMk id="24" creationId="{1D1E5354-A519-5B0C-E419-BBAB452CB077}"/>
          </ac:picMkLst>
        </pc:picChg>
        <pc:picChg chg="add mod">
          <ac:chgData name="ashraf196280" userId="27d99618-55bf-4dc3-9067-1dc06ec61557" providerId="ADAL" clId="{6CE5AA44-302A-4F75-BCC9-1374C97FCDE3}" dt="2023-06-11T08:53:25.306" v="1655"/>
          <ac:picMkLst>
            <pc:docMk/>
            <pc:sldMk cId="3835633471" sldId="277"/>
            <ac:picMk id="25" creationId="{1DF8E589-ABC7-EF8B-2027-E5DC9DBC654E}"/>
          </ac:picMkLst>
        </pc:picChg>
        <pc:picChg chg="add mod">
          <ac:chgData name="ashraf196280" userId="27d99618-55bf-4dc3-9067-1dc06ec61557" providerId="ADAL" clId="{6CE5AA44-302A-4F75-BCC9-1374C97FCDE3}" dt="2023-06-11T08:53:25.306" v="1655"/>
          <ac:picMkLst>
            <pc:docMk/>
            <pc:sldMk cId="3835633471" sldId="277"/>
            <ac:picMk id="26" creationId="{5E6CE7B9-C12F-D7CE-8554-B287881D53FE}"/>
          </ac:picMkLst>
        </pc:picChg>
        <pc:picChg chg="add mod">
          <ac:chgData name="ashraf196280" userId="27d99618-55bf-4dc3-9067-1dc06ec61557" providerId="ADAL" clId="{6CE5AA44-302A-4F75-BCC9-1374C97FCDE3}" dt="2023-06-11T08:53:25.306" v="1655"/>
          <ac:picMkLst>
            <pc:docMk/>
            <pc:sldMk cId="3835633471" sldId="277"/>
            <ac:picMk id="27" creationId="{4A3EC777-7BAB-4936-6648-3EA485D53F49}"/>
          </ac:picMkLst>
        </pc:picChg>
        <pc:picChg chg="add mod">
          <ac:chgData name="ashraf196280" userId="27d99618-55bf-4dc3-9067-1dc06ec61557" providerId="ADAL" clId="{6CE5AA44-302A-4F75-BCC9-1374C97FCDE3}" dt="2023-06-11T08:54:39.404" v="1665" actId="1076"/>
          <ac:picMkLst>
            <pc:docMk/>
            <pc:sldMk cId="3835633471" sldId="277"/>
            <ac:picMk id="28" creationId="{EFD97D37-0312-8BFC-1494-009B5ED1CC45}"/>
          </ac:picMkLst>
        </pc:picChg>
        <pc:picChg chg="add mod">
          <ac:chgData name="ashraf196280" userId="27d99618-55bf-4dc3-9067-1dc06ec61557" providerId="ADAL" clId="{6CE5AA44-302A-4F75-BCC9-1374C97FCDE3}" dt="2023-06-11T08:53:25.306" v="1655"/>
          <ac:picMkLst>
            <pc:docMk/>
            <pc:sldMk cId="3835633471" sldId="277"/>
            <ac:picMk id="29" creationId="{C86E9938-090B-6032-CC11-1C43AA70EAC5}"/>
          </ac:picMkLst>
        </pc:picChg>
        <pc:picChg chg="add mod">
          <ac:chgData name="ashraf196280" userId="27d99618-55bf-4dc3-9067-1dc06ec61557" providerId="ADAL" clId="{6CE5AA44-302A-4F75-BCC9-1374C97FCDE3}" dt="2023-06-11T08:53:25.306" v="1655"/>
          <ac:picMkLst>
            <pc:docMk/>
            <pc:sldMk cId="3835633471" sldId="277"/>
            <ac:picMk id="30" creationId="{1466F933-63C4-CAC9-B506-0C25F9B0B1D0}"/>
          </ac:picMkLst>
        </pc:picChg>
        <pc:picChg chg="add mod">
          <ac:chgData name="ashraf196280" userId="27d99618-55bf-4dc3-9067-1dc06ec61557" providerId="ADAL" clId="{6CE5AA44-302A-4F75-BCC9-1374C97FCDE3}" dt="2023-06-11T08:53:25.306" v="1655"/>
          <ac:picMkLst>
            <pc:docMk/>
            <pc:sldMk cId="3835633471" sldId="277"/>
            <ac:picMk id="31" creationId="{7F1564FF-849C-6C44-3E94-FFCDB9D05246}"/>
          </ac:picMkLst>
        </pc:picChg>
        <pc:picChg chg="add mod">
          <ac:chgData name="ashraf196280" userId="27d99618-55bf-4dc3-9067-1dc06ec61557" providerId="ADAL" clId="{6CE5AA44-302A-4F75-BCC9-1374C97FCDE3}" dt="2023-06-11T08:53:25.306" v="1655"/>
          <ac:picMkLst>
            <pc:docMk/>
            <pc:sldMk cId="3835633471" sldId="277"/>
            <ac:picMk id="32" creationId="{0165B892-653B-A7DA-049B-A6F2824FF5F9}"/>
          </ac:picMkLst>
        </pc:picChg>
        <pc:picChg chg="add mod">
          <ac:chgData name="ashraf196280" userId="27d99618-55bf-4dc3-9067-1dc06ec61557" providerId="ADAL" clId="{6CE5AA44-302A-4F75-BCC9-1374C97FCDE3}" dt="2023-06-11T08:53:25.306" v="1655"/>
          <ac:picMkLst>
            <pc:docMk/>
            <pc:sldMk cId="3835633471" sldId="277"/>
            <ac:picMk id="33" creationId="{482A5C99-081D-32CE-1114-07A2EDFEB4FF}"/>
          </ac:picMkLst>
        </pc:picChg>
        <pc:picChg chg="add mod">
          <ac:chgData name="ashraf196280" userId="27d99618-55bf-4dc3-9067-1dc06ec61557" providerId="ADAL" clId="{6CE5AA44-302A-4F75-BCC9-1374C97FCDE3}" dt="2023-06-11T08:53:25.306" v="1655"/>
          <ac:picMkLst>
            <pc:docMk/>
            <pc:sldMk cId="3835633471" sldId="277"/>
            <ac:picMk id="34" creationId="{81EFF1D7-85C1-5A61-CA06-996121C945BC}"/>
          </ac:picMkLst>
        </pc:picChg>
        <pc:picChg chg="add mod">
          <ac:chgData name="ashraf196280" userId="27d99618-55bf-4dc3-9067-1dc06ec61557" providerId="ADAL" clId="{6CE5AA44-302A-4F75-BCC9-1374C97FCDE3}" dt="2023-06-11T08:53:25.306" v="1655"/>
          <ac:picMkLst>
            <pc:docMk/>
            <pc:sldMk cId="3835633471" sldId="277"/>
            <ac:picMk id="35" creationId="{FB56F9A8-9BD1-0AF1-F4B5-59DBAB0336B3}"/>
          </ac:picMkLst>
        </pc:picChg>
        <pc:picChg chg="add mod">
          <ac:chgData name="ashraf196280" userId="27d99618-55bf-4dc3-9067-1dc06ec61557" providerId="ADAL" clId="{6CE5AA44-302A-4F75-BCC9-1374C97FCDE3}" dt="2023-06-11T08:53:25.306" v="1655"/>
          <ac:picMkLst>
            <pc:docMk/>
            <pc:sldMk cId="3835633471" sldId="277"/>
            <ac:picMk id="36" creationId="{060ECBA8-6620-9F95-865D-4A48EAC2F104}"/>
          </ac:picMkLst>
        </pc:picChg>
        <pc:picChg chg="add mod">
          <ac:chgData name="ashraf196280" userId="27d99618-55bf-4dc3-9067-1dc06ec61557" providerId="ADAL" clId="{6CE5AA44-302A-4F75-BCC9-1374C97FCDE3}" dt="2023-06-11T08:53:25.306" v="1655"/>
          <ac:picMkLst>
            <pc:docMk/>
            <pc:sldMk cId="3835633471" sldId="277"/>
            <ac:picMk id="37" creationId="{8ED8E0C7-828F-682E-74C1-8D3A8B917057}"/>
          </ac:picMkLst>
        </pc:picChg>
        <pc:picChg chg="add mod">
          <ac:chgData name="ashraf196280" userId="27d99618-55bf-4dc3-9067-1dc06ec61557" providerId="ADAL" clId="{6CE5AA44-302A-4F75-BCC9-1374C97FCDE3}" dt="2023-06-11T08:53:25.306" v="1655"/>
          <ac:picMkLst>
            <pc:docMk/>
            <pc:sldMk cId="3835633471" sldId="277"/>
            <ac:picMk id="38" creationId="{C7F672E5-6B3F-3F2D-02DE-90ADF2C95111}"/>
          </ac:picMkLst>
        </pc:picChg>
        <pc:picChg chg="add mod">
          <ac:chgData name="ashraf196280" userId="27d99618-55bf-4dc3-9067-1dc06ec61557" providerId="ADAL" clId="{6CE5AA44-302A-4F75-BCC9-1374C97FCDE3}" dt="2023-06-11T08:53:25.306" v="1655"/>
          <ac:picMkLst>
            <pc:docMk/>
            <pc:sldMk cId="3835633471" sldId="277"/>
            <ac:picMk id="39" creationId="{59FC3B27-D9B5-7210-FAEF-D95D13A88C56}"/>
          </ac:picMkLst>
        </pc:picChg>
        <pc:picChg chg="add mod">
          <ac:chgData name="ashraf196280" userId="27d99618-55bf-4dc3-9067-1dc06ec61557" providerId="ADAL" clId="{6CE5AA44-302A-4F75-BCC9-1374C97FCDE3}" dt="2023-06-11T08:53:25.306" v="1655"/>
          <ac:picMkLst>
            <pc:docMk/>
            <pc:sldMk cId="3835633471" sldId="277"/>
            <ac:picMk id="40" creationId="{6757A6DC-C3C0-34B2-3FFC-71A0E292BA39}"/>
          </ac:picMkLst>
        </pc:picChg>
      </pc:sldChg>
      <pc:sldChg chg="addSp delSp modSp add del mod modAnim">
        <pc:chgData name="ashraf196280" userId="27d99618-55bf-4dc3-9067-1dc06ec61557" providerId="ADAL" clId="{6CE5AA44-302A-4F75-BCC9-1374C97FCDE3}" dt="2023-06-11T09:41:53.201" v="2375" actId="478"/>
        <pc:sldMkLst>
          <pc:docMk/>
          <pc:sldMk cId="405222957" sldId="278"/>
        </pc:sldMkLst>
        <pc:spChg chg="del">
          <ac:chgData name="ashraf196280" userId="27d99618-55bf-4dc3-9067-1dc06ec61557" providerId="ADAL" clId="{6CE5AA44-302A-4F75-BCC9-1374C97FCDE3}" dt="2023-06-11T09:41:53.201" v="2375" actId="478"/>
          <ac:spMkLst>
            <pc:docMk/>
            <pc:sldMk cId="405222957" sldId="278"/>
            <ac:spMk id="5" creationId="{F3DC0941-9FA9-03AC-3CA8-16BC044282B2}"/>
          </ac:spMkLst>
        </pc:spChg>
        <pc:spChg chg="del">
          <ac:chgData name="ashraf196280" userId="27d99618-55bf-4dc3-9067-1dc06ec61557" providerId="ADAL" clId="{6CE5AA44-302A-4F75-BCC9-1374C97FCDE3}" dt="2023-06-11T09:41:52.473" v="2374" actId="478"/>
          <ac:spMkLst>
            <pc:docMk/>
            <pc:sldMk cId="405222957" sldId="278"/>
            <ac:spMk id="11" creationId="{F0AF6B56-B431-9339-9F3A-0EBDCAEACA78}"/>
          </ac:spMkLst>
        </pc:spChg>
        <pc:spChg chg="mod">
          <ac:chgData name="ashraf196280" userId="27d99618-55bf-4dc3-9067-1dc06ec61557" providerId="ADAL" clId="{6CE5AA44-302A-4F75-BCC9-1374C97FCDE3}" dt="2023-06-11T08:45:14.952" v="1517" actId="14100"/>
          <ac:spMkLst>
            <pc:docMk/>
            <pc:sldMk cId="405222957" sldId="278"/>
            <ac:spMk id="18" creationId="{D1D1B70E-72E0-E27A-3C4D-F2093063D650}"/>
          </ac:spMkLst>
        </pc:spChg>
        <pc:spChg chg="mod">
          <ac:chgData name="ashraf196280" userId="27d99618-55bf-4dc3-9067-1dc06ec61557" providerId="ADAL" clId="{6CE5AA44-302A-4F75-BCC9-1374C97FCDE3}" dt="2023-06-11T09:31:31.570" v="2151" actId="20577"/>
          <ac:spMkLst>
            <pc:docMk/>
            <pc:sldMk cId="405222957" sldId="278"/>
            <ac:spMk id="19" creationId="{55B71BC9-83BC-718D-C332-8CFDC2FE3E5F}"/>
          </ac:spMkLst>
        </pc:spChg>
        <pc:spChg chg="add mod">
          <ac:chgData name="ashraf196280" userId="27d99618-55bf-4dc3-9067-1dc06ec61557" providerId="ADAL" clId="{6CE5AA44-302A-4F75-BCC9-1374C97FCDE3}" dt="2023-06-11T08:57:42.236" v="1714"/>
          <ac:spMkLst>
            <pc:docMk/>
            <pc:sldMk cId="405222957" sldId="278"/>
            <ac:spMk id="52" creationId="{735DD4D1-09EC-03AA-2BFD-A3E9AA04A494}"/>
          </ac:spMkLst>
        </pc:spChg>
        <pc:spChg chg="add mod">
          <ac:chgData name="ashraf196280" userId="27d99618-55bf-4dc3-9067-1dc06ec61557" providerId="ADAL" clId="{6CE5AA44-302A-4F75-BCC9-1374C97FCDE3}" dt="2023-06-11T08:57:42.236" v="1714"/>
          <ac:spMkLst>
            <pc:docMk/>
            <pc:sldMk cId="405222957" sldId="278"/>
            <ac:spMk id="53" creationId="{82A83380-EFA7-E9E1-7BF0-F1813AE41278}"/>
          </ac:spMkLst>
        </pc:spChg>
        <pc:spChg chg="add mod">
          <ac:chgData name="ashraf196280" userId="27d99618-55bf-4dc3-9067-1dc06ec61557" providerId="ADAL" clId="{6CE5AA44-302A-4F75-BCC9-1374C97FCDE3}" dt="2023-06-11T08:57:42.236" v="1714"/>
          <ac:spMkLst>
            <pc:docMk/>
            <pc:sldMk cId="405222957" sldId="278"/>
            <ac:spMk id="54" creationId="{ABFECC58-745C-C80B-E0B8-965F42073DF3}"/>
          </ac:spMkLst>
        </pc:spChg>
        <pc:spChg chg="add mod">
          <ac:chgData name="ashraf196280" userId="27d99618-55bf-4dc3-9067-1dc06ec61557" providerId="ADAL" clId="{6CE5AA44-302A-4F75-BCC9-1374C97FCDE3}" dt="2023-06-11T08:57:42.236" v="1714"/>
          <ac:spMkLst>
            <pc:docMk/>
            <pc:sldMk cId="405222957" sldId="278"/>
            <ac:spMk id="55" creationId="{040958F3-2724-8DD2-932C-5C9EAE4CCCD0}"/>
          </ac:spMkLst>
        </pc:spChg>
        <pc:spChg chg="add mod">
          <ac:chgData name="ashraf196280" userId="27d99618-55bf-4dc3-9067-1dc06ec61557" providerId="ADAL" clId="{6CE5AA44-302A-4F75-BCC9-1374C97FCDE3}" dt="2023-06-11T08:57:42.236" v="1714"/>
          <ac:spMkLst>
            <pc:docMk/>
            <pc:sldMk cId="405222957" sldId="278"/>
            <ac:spMk id="56" creationId="{51638C7B-C86F-B762-D7AC-68860068557E}"/>
          </ac:spMkLst>
        </pc:spChg>
        <pc:spChg chg="add mod">
          <ac:chgData name="ashraf196280" userId="27d99618-55bf-4dc3-9067-1dc06ec61557" providerId="ADAL" clId="{6CE5AA44-302A-4F75-BCC9-1374C97FCDE3}" dt="2023-06-11T08:57:42.236" v="1714"/>
          <ac:spMkLst>
            <pc:docMk/>
            <pc:sldMk cId="405222957" sldId="278"/>
            <ac:spMk id="57" creationId="{F3C791E5-7A93-F23B-DE80-A6EBEAC9393E}"/>
          </ac:spMkLst>
        </pc:spChg>
        <pc:spChg chg="add mod">
          <ac:chgData name="ashraf196280" userId="27d99618-55bf-4dc3-9067-1dc06ec61557" providerId="ADAL" clId="{6CE5AA44-302A-4F75-BCC9-1374C97FCDE3}" dt="2023-06-11T08:57:42.236" v="1714"/>
          <ac:spMkLst>
            <pc:docMk/>
            <pc:sldMk cId="405222957" sldId="278"/>
            <ac:spMk id="58" creationId="{859FAD9E-A607-1ADB-7571-0AD1BD44B120}"/>
          </ac:spMkLst>
        </pc:spChg>
        <pc:spChg chg="add mod">
          <ac:chgData name="ashraf196280" userId="27d99618-55bf-4dc3-9067-1dc06ec61557" providerId="ADAL" clId="{6CE5AA44-302A-4F75-BCC9-1374C97FCDE3}" dt="2023-06-11T08:57:42.236" v="1714"/>
          <ac:spMkLst>
            <pc:docMk/>
            <pc:sldMk cId="405222957" sldId="278"/>
            <ac:spMk id="59" creationId="{B2F3DCDF-36C2-6FD8-8AC7-B6663C0D555D}"/>
          </ac:spMkLst>
        </pc:spChg>
        <pc:spChg chg="add mod">
          <ac:chgData name="ashraf196280" userId="27d99618-55bf-4dc3-9067-1dc06ec61557" providerId="ADAL" clId="{6CE5AA44-302A-4F75-BCC9-1374C97FCDE3}" dt="2023-06-11T08:57:42.236" v="1714"/>
          <ac:spMkLst>
            <pc:docMk/>
            <pc:sldMk cId="405222957" sldId="278"/>
            <ac:spMk id="60" creationId="{1488D1B2-94F0-C77C-86AD-EF46EB2E21DE}"/>
          </ac:spMkLst>
        </pc:spChg>
        <pc:spChg chg="add mod">
          <ac:chgData name="ashraf196280" userId="27d99618-55bf-4dc3-9067-1dc06ec61557" providerId="ADAL" clId="{6CE5AA44-302A-4F75-BCC9-1374C97FCDE3}" dt="2023-06-11T08:57:42.236" v="1714"/>
          <ac:spMkLst>
            <pc:docMk/>
            <pc:sldMk cId="405222957" sldId="278"/>
            <ac:spMk id="61" creationId="{4479C3E2-A96E-40F5-FD1B-75A30B0CC055}"/>
          </ac:spMkLst>
        </pc:spChg>
        <pc:spChg chg="add mod">
          <ac:chgData name="ashraf196280" userId="27d99618-55bf-4dc3-9067-1dc06ec61557" providerId="ADAL" clId="{6CE5AA44-302A-4F75-BCC9-1374C97FCDE3}" dt="2023-06-11T08:57:42.236" v="1714"/>
          <ac:spMkLst>
            <pc:docMk/>
            <pc:sldMk cId="405222957" sldId="278"/>
            <ac:spMk id="62" creationId="{8944A06F-55B8-14AD-1FC7-277ECDF01E76}"/>
          </ac:spMkLst>
        </pc:spChg>
        <pc:spChg chg="add mod">
          <ac:chgData name="ashraf196280" userId="27d99618-55bf-4dc3-9067-1dc06ec61557" providerId="ADAL" clId="{6CE5AA44-302A-4F75-BCC9-1374C97FCDE3}" dt="2023-06-11T08:57:42.236" v="1714"/>
          <ac:spMkLst>
            <pc:docMk/>
            <pc:sldMk cId="405222957" sldId="278"/>
            <ac:spMk id="63" creationId="{791E81BC-2F8F-448D-CA0A-504F5EEE5A30}"/>
          </ac:spMkLst>
        </pc:spChg>
        <pc:spChg chg="add mod">
          <ac:chgData name="ashraf196280" userId="27d99618-55bf-4dc3-9067-1dc06ec61557" providerId="ADAL" clId="{6CE5AA44-302A-4F75-BCC9-1374C97FCDE3}" dt="2023-06-11T08:57:42.236" v="1714"/>
          <ac:spMkLst>
            <pc:docMk/>
            <pc:sldMk cId="405222957" sldId="278"/>
            <ac:spMk id="1024" creationId="{640DDC8D-CCB5-B6E6-856E-A0CF923F00DC}"/>
          </ac:spMkLst>
        </pc:spChg>
        <pc:spChg chg="add mod">
          <ac:chgData name="ashraf196280" userId="27d99618-55bf-4dc3-9067-1dc06ec61557" providerId="ADAL" clId="{6CE5AA44-302A-4F75-BCC9-1374C97FCDE3}" dt="2023-06-11T08:57:42.236" v="1714"/>
          <ac:spMkLst>
            <pc:docMk/>
            <pc:sldMk cId="405222957" sldId="278"/>
            <ac:spMk id="1025" creationId="{907580FB-1E56-D500-5CCF-30967AF0EAA3}"/>
          </ac:spMkLst>
        </pc:spChg>
        <pc:spChg chg="add mod">
          <ac:chgData name="ashraf196280" userId="27d99618-55bf-4dc3-9067-1dc06ec61557" providerId="ADAL" clId="{6CE5AA44-302A-4F75-BCC9-1374C97FCDE3}" dt="2023-06-11T08:57:42.236" v="1714"/>
          <ac:spMkLst>
            <pc:docMk/>
            <pc:sldMk cId="405222957" sldId="278"/>
            <ac:spMk id="1026" creationId="{C76D18EE-757A-BC96-B4D1-9F1BDFF31D09}"/>
          </ac:spMkLst>
        </pc:spChg>
        <pc:spChg chg="add mod">
          <ac:chgData name="ashraf196280" userId="27d99618-55bf-4dc3-9067-1dc06ec61557" providerId="ADAL" clId="{6CE5AA44-302A-4F75-BCC9-1374C97FCDE3}" dt="2023-06-11T08:57:42.236" v="1714"/>
          <ac:spMkLst>
            <pc:docMk/>
            <pc:sldMk cId="405222957" sldId="278"/>
            <ac:spMk id="1027" creationId="{78D90FD7-5E71-DC8A-BDFA-AEFC5AC2DF14}"/>
          </ac:spMkLst>
        </pc:spChg>
        <pc:spChg chg="add mod">
          <ac:chgData name="ashraf196280" userId="27d99618-55bf-4dc3-9067-1dc06ec61557" providerId="ADAL" clId="{6CE5AA44-302A-4F75-BCC9-1374C97FCDE3}" dt="2023-06-11T08:57:42.236" v="1714"/>
          <ac:spMkLst>
            <pc:docMk/>
            <pc:sldMk cId="405222957" sldId="278"/>
            <ac:spMk id="1029" creationId="{87F33935-C2A4-AC36-4576-E8AAED5933F8}"/>
          </ac:spMkLst>
        </pc:spChg>
        <pc:spChg chg="add mod">
          <ac:chgData name="ashraf196280" userId="27d99618-55bf-4dc3-9067-1dc06ec61557" providerId="ADAL" clId="{6CE5AA44-302A-4F75-BCC9-1374C97FCDE3}" dt="2023-06-11T08:57:42.236" v="1714"/>
          <ac:spMkLst>
            <pc:docMk/>
            <pc:sldMk cId="405222957" sldId="278"/>
            <ac:spMk id="1030" creationId="{997EEFC2-5841-BBAA-1A4D-A25320B6EAD2}"/>
          </ac:spMkLst>
        </pc:spChg>
        <pc:spChg chg="add mod">
          <ac:chgData name="ashraf196280" userId="27d99618-55bf-4dc3-9067-1dc06ec61557" providerId="ADAL" clId="{6CE5AA44-302A-4F75-BCC9-1374C97FCDE3}" dt="2023-06-11T08:57:42.236" v="1714"/>
          <ac:spMkLst>
            <pc:docMk/>
            <pc:sldMk cId="405222957" sldId="278"/>
            <ac:spMk id="1031" creationId="{F41C9007-9B76-658F-FA49-461B3A441555}"/>
          </ac:spMkLst>
        </pc:spChg>
        <pc:spChg chg="add mod">
          <ac:chgData name="ashraf196280" userId="27d99618-55bf-4dc3-9067-1dc06ec61557" providerId="ADAL" clId="{6CE5AA44-302A-4F75-BCC9-1374C97FCDE3}" dt="2023-06-11T08:59:24.050" v="1724" actId="1035"/>
          <ac:spMkLst>
            <pc:docMk/>
            <pc:sldMk cId="405222957" sldId="278"/>
            <ac:spMk id="1032" creationId="{A027654E-003F-2560-CA48-B9047656EA7E}"/>
          </ac:spMkLst>
        </pc:spChg>
        <pc:picChg chg="add del mod">
          <ac:chgData name="ashraf196280" userId="27d99618-55bf-4dc3-9067-1dc06ec61557" providerId="ADAL" clId="{6CE5AA44-302A-4F75-BCC9-1374C97FCDE3}" dt="2023-06-11T08:53:48.107" v="1656" actId="478"/>
          <ac:picMkLst>
            <pc:docMk/>
            <pc:sldMk cId="405222957" sldId="278"/>
            <ac:picMk id="2" creationId="{E36BFDB7-4813-1152-29BB-BA478CC00DCC}"/>
          </ac:picMkLst>
        </pc:picChg>
        <pc:picChg chg="add del mod">
          <ac:chgData name="ashraf196280" userId="27d99618-55bf-4dc3-9067-1dc06ec61557" providerId="ADAL" clId="{6CE5AA44-302A-4F75-BCC9-1374C97FCDE3}" dt="2023-06-11T08:53:48.107" v="1656" actId="478"/>
          <ac:picMkLst>
            <pc:docMk/>
            <pc:sldMk cId="405222957" sldId="278"/>
            <ac:picMk id="6" creationId="{7DAFFCE7-C27F-7E4C-A739-92EBA27FC9AA}"/>
          </ac:picMkLst>
        </pc:picChg>
        <pc:picChg chg="add del mod">
          <ac:chgData name="ashraf196280" userId="27d99618-55bf-4dc3-9067-1dc06ec61557" providerId="ADAL" clId="{6CE5AA44-302A-4F75-BCC9-1374C97FCDE3}" dt="2023-06-11T08:53:48.107" v="1656" actId="478"/>
          <ac:picMkLst>
            <pc:docMk/>
            <pc:sldMk cId="405222957" sldId="278"/>
            <ac:picMk id="7" creationId="{CB0917EF-0F21-7FF3-423F-BC5CF09DE288}"/>
          </ac:picMkLst>
        </pc:picChg>
        <pc:picChg chg="add del mod">
          <ac:chgData name="ashraf196280" userId="27d99618-55bf-4dc3-9067-1dc06ec61557" providerId="ADAL" clId="{6CE5AA44-302A-4F75-BCC9-1374C97FCDE3}" dt="2023-06-11T08:53:48.107" v="1656" actId="478"/>
          <ac:picMkLst>
            <pc:docMk/>
            <pc:sldMk cId="405222957" sldId="278"/>
            <ac:picMk id="10" creationId="{17C3D8D6-207B-3B61-B580-53AC6E82B427}"/>
          </ac:picMkLst>
        </pc:picChg>
        <pc:picChg chg="add del mod">
          <ac:chgData name="ashraf196280" userId="27d99618-55bf-4dc3-9067-1dc06ec61557" providerId="ADAL" clId="{6CE5AA44-302A-4F75-BCC9-1374C97FCDE3}" dt="2023-06-11T08:53:48.107" v="1656" actId="478"/>
          <ac:picMkLst>
            <pc:docMk/>
            <pc:sldMk cId="405222957" sldId="278"/>
            <ac:picMk id="12" creationId="{6610FC45-3460-76A7-1E9A-9969449CBA76}"/>
          </ac:picMkLst>
        </pc:picChg>
        <pc:picChg chg="add del mod">
          <ac:chgData name="ashraf196280" userId="27d99618-55bf-4dc3-9067-1dc06ec61557" providerId="ADAL" clId="{6CE5AA44-302A-4F75-BCC9-1374C97FCDE3}" dt="2023-06-11T08:53:48.107" v="1656" actId="478"/>
          <ac:picMkLst>
            <pc:docMk/>
            <pc:sldMk cId="405222957" sldId="278"/>
            <ac:picMk id="14" creationId="{FE8F35EF-B504-4777-2AF3-DF064E8D05F5}"/>
          </ac:picMkLst>
        </pc:picChg>
        <pc:picChg chg="add del mod">
          <ac:chgData name="ashraf196280" userId="27d99618-55bf-4dc3-9067-1dc06ec61557" providerId="ADAL" clId="{6CE5AA44-302A-4F75-BCC9-1374C97FCDE3}" dt="2023-06-11T08:53:48.107" v="1656" actId="478"/>
          <ac:picMkLst>
            <pc:docMk/>
            <pc:sldMk cId="405222957" sldId="278"/>
            <ac:picMk id="15" creationId="{CA9F121A-D727-F9A0-4C3A-F67C846DA27E}"/>
          </ac:picMkLst>
        </pc:picChg>
        <pc:picChg chg="add del mod">
          <ac:chgData name="ashraf196280" userId="27d99618-55bf-4dc3-9067-1dc06ec61557" providerId="ADAL" clId="{6CE5AA44-302A-4F75-BCC9-1374C97FCDE3}" dt="2023-06-11T08:53:48.107" v="1656" actId="478"/>
          <ac:picMkLst>
            <pc:docMk/>
            <pc:sldMk cId="405222957" sldId="278"/>
            <ac:picMk id="16" creationId="{B49F6277-E6E7-0D47-4F24-BE86A1E2F433}"/>
          </ac:picMkLst>
        </pc:picChg>
        <pc:picChg chg="del">
          <ac:chgData name="ashraf196280" userId="27d99618-55bf-4dc3-9067-1dc06ec61557" providerId="ADAL" clId="{6CE5AA44-302A-4F75-BCC9-1374C97FCDE3}" dt="2023-06-11T08:46:40.499" v="1562" actId="478"/>
          <ac:picMkLst>
            <pc:docMk/>
            <pc:sldMk cId="405222957" sldId="278"/>
            <ac:picMk id="17" creationId="{46C90283-B415-D94B-95BC-6177782323CC}"/>
          </ac:picMkLst>
        </pc:picChg>
        <pc:picChg chg="add del mod">
          <ac:chgData name="ashraf196280" userId="27d99618-55bf-4dc3-9067-1dc06ec61557" providerId="ADAL" clId="{6CE5AA44-302A-4F75-BCC9-1374C97FCDE3}" dt="2023-06-11T08:53:48.107" v="1656" actId="478"/>
          <ac:picMkLst>
            <pc:docMk/>
            <pc:sldMk cId="405222957" sldId="278"/>
            <ac:picMk id="20" creationId="{B8C80358-3417-359F-1268-64E0BCCA2F99}"/>
          </ac:picMkLst>
        </pc:picChg>
        <pc:picChg chg="add del mod">
          <ac:chgData name="ashraf196280" userId="27d99618-55bf-4dc3-9067-1dc06ec61557" providerId="ADAL" clId="{6CE5AA44-302A-4F75-BCC9-1374C97FCDE3}" dt="2023-06-11T08:53:48.107" v="1656" actId="478"/>
          <ac:picMkLst>
            <pc:docMk/>
            <pc:sldMk cId="405222957" sldId="278"/>
            <ac:picMk id="21" creationId="{1FD2A5A0-23BA-9385-AE54-F075ACC7A3DF}"/>
          </ac:picMkLst>
        </pc:picChg>
        <pc:picChg chg="add del mod">
          <ac:chgData name="ashraf196280" userId="27d99618-55bf-4dc3-9067-1dc06ec61557" providerId="ADAL" clId="{6CE5AA44-302A-4F75-BCC9-1374C97FCDE3}" dt="2023-06-11T08:53:48.107" v="1656" actId="478"/>
          <ac:picMkLst>
            <pc:docMk/>
            <pc:sldMk cId="405222957" sldId="278"/>
            <ac:picMk id="22" creationId="{83A34BDE-943E-71F7-A6BE-4314C4202162}"/>
          </ac:picMkLst>
        </pc:picChg>
        <pc:picChg chg="add del mod">
          <ac:chgData name="ashraf196280" userId="27d99618-55bf-4dc3-9067-1dc06ec61557" providerId="ADAL" clId="{6CE5AA44-302A-4F75-BCC9-1374C97FCDE3}" dt="2023-06-11T08:53:48.107" v="1656" actId="478"/>
          <ac:picMkLst>
            <pc:docMk/>
            <pc:sldMk cId="405222957" sldId="278"/>
            <ac:picMk id="23" creationId="{470C8FB5-AE36-61E2-D173-29B8B00D8B73}"/>
          </ac:picMkLst>
        </pc:picChg>
        <pc:picChg chg="add del mod">
          <ac:chgData name="ashraf196280" userId="27d99618-55bf-4dc3-9067-1dc06ec61557" providerId="ADAL" clId="{6CE5AA44-302A-4F75-BCC9-1374C97FCDE3}" dt="2023-06-11T08:53:48.107" v="1656" actId="478"/>
          <ac:picMkLst>
            <pc:docMk/>
            <pc:sldMk cId="405222957" sldId="278"/>
            <ac:picMk id="24" creationId="{31956FF3-E54D-AB12-8F8F-F0C4991C26FF}"/>
          </ac:picMkLst>
        </pc:picChg>
        <pc:picChg chg="add del mod">
          <ac:chgData name="ashraf196280" userId="27d99618-55bf-4dc3-9067-1dc06ec61557" providerId="ADAL" clId="{6CE5AA44-302A-4F75-BCC9-1374C97FCDE3}" dt="2023-06-11T08:53:48.107" v="1656" actId="478"/>
          <ac:picMkLst>
            <pc:docMk/>
            <pc:sldMk cId="405222957" sldId="278"/>
            <ac:picMk id="25" creationId="{9586DFBA-114F-3114-67DE-176B8F7F2861}"/>
          </ac:picMkLst>
        </pc:picChg>
        <pc:picChg chg="add del mod">
          <ac:chgData name="ashraf196280" userId="27d99618-55bf-4dc3-9067-1dc06ec61557" providerId="ADAL" clId="{6CE5AA44-302A-4F75-BCC9-1374C97FCDE3}" dt="2023-06-11T08:53:48.107" v="1656" actId="478"/>
          <ac:picMkLst>
            <pc:docMk/>
            <pc:sldMk cId="405222957" sldId="278"/>
            <ac:picMk id="26" creationId="{048476DA-9D73-158D-9434-772F5E541AA9}"/>
          </ac:picMkLst>
        </pc:picChg>
        <pc:picChg chg="add del mod">
          <ac:chgData name="ashraf196280" userId="27d99618-55bf-4dc3-9067-1dc06ec61557" providerId="ADAL" clId="{6CE5AA44-302A-4F75-BCC9-1374C97FCDE3}" dt="2023-06-11T08:53:48.107" v="1656" actId="478"/>
          <ac:picMkLst>
            <pc:docMk/>
            <pc:sldMk cId="405222957" sldId="278"/>
            <ac:picMk id="27" creationId="{184E22AA-86F1-3DEB-BB70-FBECA6F996B6}"/>
          </ac:picMkLst>
        </pc:picChg>
        <pc:picChg chg="add del mod">
          <ac:chgData name="ashraf196280" userId="27d99618-55bf-4dc3-9067-1dc06ec61557" providerId="ADAL" clId="{6CE5AA44-302A-4F75-BCC9-1374C97FCDE3}" dt="2023-06-11T08:53:48.107" v="1656" actId="478"/>
          <ac:picMkLst>
            <pc:docMk/>
            <pc:sldMk cId="405222957" sldId="278"/>
            <ac:picMk id="28" creationId="{045B0605-62D9-1296-277F-325F00697129}"/>
          </ac:picMkLst>
        </pc:picChg>
        <pc:picChg chg="add del mod">
          <ac:chgData name="ashraf196280" userId="27d99618-55bf-4dc3-9067-1dc06ec61557" providerId="ADAL" clId="{6CE5AA44-302A-4F75-BCC9-1374C97FCDE3}" dt="2023-06-11T08:53:48.107" v="1656" actId="478"/>
          <ac:picMkLst>
            <pc:docMk/>
            <pc:sldMk cId="405222957" sldId="278"/>
            <ac:picMk id="29" creationId="{B706753B-A69C-72A6-1ECC-597D55C26621}"/>
          </ac:picMkLst>
        </pc:picChg>
        <pc:picChg chg="add del mod">
          <ac:chgData name="ashraf196280" userId="27d99618-55bf-4dc3-9067-1dc06ec61557" providerId="ADAL" clId="{6CE5AA44-302A-4F75-BCC9-1374C97FCDE3}" dt="2023-06-11T08:53:48.107" v="1656" actId="478"/>
          <ac:picMkLst>
            <pc:docMk/>
            <pc:sldMk cId="405222957" sldId="278"/>
            <ac:picMk id="30" creationId="{1917EACA-C31B-2783-9141-D79688799018}"/>
          </ac:picMkLst>
        </pc:picChg>
        <pc:picChg chg="add del mod">
          <ac:chgData name="ashraf196280" userId="27d99618-55bf-4dc3-9067-1dc06ec61557" providerId="ADAL" clId="{6CE5AA44-302A-4F75-BCC9-1374C97FCDE3}" dt="2023-06-11T08:53:48.107" v="1656" actId="478"/>
          <ac:picMkLst>
            <pc:docMk/>
            <pc:sldMk cId="405222957" sldId="278"/>
            <ac:picMk id="31" creationId="{DB52F816-FA62-64C3-60AC-BE152BC43828}"/>
          </ac:picMkLst>
        </pc:picChg>
        <pc:picChg chg="add mod">
          <ac:chgData name="ashraf196280" userId="27d99618-55bf-4dc3-9067-1dc06ec61557" providerId="ADAL" clId="{6CE5AA44-302A-4F75-BCC9-1374C97FCDE3}" dt="2023-06-11T08:57:42.236" v="1714"/>
          <ac:picMkLst>
            <pc:docMk/>
            <pc:sldMk cId="405222957" sldId="278"/>
            <ac:picMk id="32" creationId="{6D192AEF-B7D1-6BEF-98C1-F4E09EC195A6}"/>
          </ac:picMkLst>
        </pc:picChg>
        <pc:picChg chg="add mod">
          <ac:chgData name="ashraf196280" userId="27d99618-55bf-4dc3-9067-1dc06ec61557" providerId="ADAL" clId="{6CE5AA44-302A-4F75-BCC9-1374C97FCDE3}" dt="2023-06-11T08:57:42.236" v="1714"/>
          <ac:picMkLst>
            <pc:docMk/>
            <pc:sldMk cId="405222957" sldId="278"/>
            <ac:picMk id="33" creationId="{9D87BD89-EF3C-7BDC-7DED-B1669BF1F36C}"/>
          </ac:picMkLst>
        </pc:picChg>
        <pc:picChg chg="add mod">
          <ac:chgData name="ashraf196280" userId="27d99618-55bf-4dc3-9067-1dc06ec61557" providerId="ADAL" clId="{6CE5AA44-302A-4F75-BCC9-1374C97FCDE3}" dt="2023-06-11T08:57:42.236" v="1714"/>
          <ac:picMkLst>
            <pc:docMk/>
            <pc:sldMk cId="405222957" sldId="278"/>
            <ac:picMk id="34" creationId="{5C22A2DF-9AF9-148E-DDB5-5AFA01BA88D2}"/>
          </ac:picMkLst>
        </pc:picChg>
        <pc:picChg chg="add mod">
          <ac:chgData name="ashraf196280" userId="27d99618-55bf-4dc3-9067-1dc06ec61557" providerId="ADAL" clId="{6CE5AA44-302A-4F75-BCC9-1374C97FCDE3}" dt="2023-06-11T08:57:42.236" v="1714"/>
          <ac:picMkLst>
            <pc:docMk/>
            <pc:sldMk cId="405222957" sldId="278"/>
            <ac:picMk id="35" creationId="{D0B8BADC-8902-9878-50B3-D737B20B9C5C}"/>
          </ac:picMkLst>
        </pc:picChg>
        <pc:picChg chg="add mod">
          <ac:chgData name="ashraf196280" userId="27d99618-55bf-4dc3-9067-1dc06ec61557" providerId="ADAL" clId="{6CE5AA44-302A-4F75-BCC9-1374C97FCDE3}" dt="2023-06-11T08:57:42.236" v="1714"/>
          <ac:picMkLst>
            <pc:docMk/>
            <pc:sldMk cId="405222957" sldId="278"/>
            <ac:picMk id="36" creationId="{FFF58514-AF18-3F31-2D41-053AAAF1C4D2}"/>
          </ac:picMkLst>
        </pc:picChg>
        <pc:picChg chg="add mod">
          <ac:chgData name="ashraf196280" userId="27d99618-55bf-4dc3-9067-1dc06ec61557" providerId="ADAL" clId="{6CE5AA44-302A-4F75-BCC9-1374C97FCDE3}" dt="2023-06-11T08:57:42.236" v="1714"/>
          <ac:picMkLst>
            <pc:docMk/>
            <pc:sldMk cId="405222957" sldId="278"/>
            <ac:picMk id="37" creationId="{3B226FFF-EEAB-2F4A-9822-C663635F3E22}"/>
          </ac:picMkLst>
        </pc:picChg>
        <pc:picChg chg="add mod">
          <ac:chgData name="ashraf196280" userId="27d99618-55bf-4dc3-9067-1dc06ec61557" providerId="ADAL" clId="{6CE5AA44-302A-4F75-BCC9-1374C97FCDE3}" dt="2023-06-11T08:57:42.236" v="1714"/>
          <ac:picMkLst>
            <pc:docMk/>
            <pc:sldMk cId="405222957" sldId="278"/>
            <ac:picMk id="38" creationId="{3F423A5C-EEEB-15ED-C278-31F2EA75A5DC}"/>
          </ac:picMkLst>
        </pc:picChg>
        <pc:picChg chg="add mod">
          <ac:chgData name="ashraf196280" userId="27d99618-55bf-4dc3-9067-1dc06ec61557" providerId="ADAL" clId="{6CE5AA44-302A-4F75-BCC9-1374C97FCDE3}" dt="2023-06-11T08:57:42.236" v="1714"/>
          <ac:picMkLst>
            <pc:docMk/>
            <pc:sldMk cId="405222957" sldId="278"/>
            <ac:picMk id="39" creationId="{6E0BB7F5-35E3-74D1-74CC-6FC3B0ABCF04}"/>
          </ac:picMkLst>
        </pc:picChg>
        <pc:picChg chg="add mod">
          <ac:chgData name="ashraf196280" userId="27d99618-55bf-4dc3-9067-1dc06ec61557" providerId="ADAL" clId="{6CE5AA44-302A-4F75-BCC9-1374C97FCDE3}" dt="2023-06-11T08:57:42.236" v="1714"/>
          <ac:picMkLst>
            <pc:docMk/>
            <pc:sldMk cId="405222957" sldId="278"/>
            <ac:picMk id="40" creationId="{B5D3D3F9-E803-5ADD-D3F5-AE92F1591FA5}"/>
          </ac:picMkLst>
        </pc:picChg>
        <pc:picChg chg="add mod">
          <ac:chgData name="ashraf196280" userId="27d99618-55bf-4dc3-9067-1dc06ec61557" providerId="ADAL" clId="{6CE5AA44-302A-4F75-BCC9-1374C97FCDE3}" dt="2023-06-11T08:57:42.236" v="1714"/>
          <ac:picMkLst>
            <pc:docMk/>
            <pc:sldMk cId="405222957" sldId="278"/>
            <ac:picMk id="41" creationId="{1BDB5976-C168-8684-9C15-D8D6F3CAE9CF}"/>
          </ac:picMkLst>
        </pc:picChg>
        <pc:picChg chg="add mod">
          <ac:chgData name="ashraf196280" userId="27d99618-55bf-4dc3-9067-1dc06ec61557" providerId="ADAL" clId="{6CE5AA44-302A-4F75-BCC9-1374C97FCDE3}" dt="2023-06-11T08:57:42.236" v="1714"/>
          <ac:picMkLst>
            <pc:docMk/>
            <pc:sldMk cId="405222957" sldId="278"/>
            <ac:picMk id="42" creationId="{3255DF3A-959C-66C1-BEFB-EB0C4FE05C1E}"/>
          </ac:picMkLst>
        </pc:picChg>
        <pc:picChg chg="add mod">
          <ac:chgData name="ashraf196280" userId="27d99618-55bf-4dc3-9067-1dc06ec61557" providerId="ADAL" clId="{6CE5AA44-302A-4F75-BCC9-1374C97FCDE3}" dt="2023-06-11T08:57:42.236" v="1714"/>
          <ac:picMkLst>
            <pc:docMk/>
            <pc:sldMk cId="405222957" sldId="278"/>
            <ac:picMk id="43" creationId="{DA73C305-21C9-6889-B5CC-B901D2D60551}"/>
          </ac:picMkLst>
        </pc:picChg>
        <pc:picChg chg="add mod">
          <ac:chgData name="ashraf196280" userId="27d99618-55bf-4dc3-9067-1dc06ec61557" providerId="ADAL" clId="{6CE5AA44-302A-4F75-BCC9-1374C97FCDE3}" dt="2023-06-11T08:57:42.236" v="1714"/>
          <ac:picMkLst>
            <pc:docMk/>
            <pc:sldMk cId="405222957" sldId="278"/>
            <ac:picMk id="44" creationId="{A852406B-F8A1-35E1-13FE-3EB8F7B9CB2A}"/>
          </ac:picMkLst>
        </pc:picChg>
        <pc:picChg chg="add mod">
          <ac:chgData name="ashraf196280" userId="27d99618-55bf-4dc3-9067-1dc06ec61557" providerId="ADAL" clId="{6CE5AA44-302A-4F75-BCC9-1374C97FCDE3}" dt="2023-06-11T08:57:42.236" v="1714"/>
          <ac:picMkLst>
            <pc:docMk/>
            <pc:sldMk cId="405222957" sldId="278"/>
            <ac:picMk id="45" creationId="{F1A821FF-3BB0-AC66-8EBB-B683D313EC60}"/>
          </ac:picMkLst>
        </pc:picChg>
        <pc:picChg chg="add mod">
          <ac:chgData name="ashraf196280" userId="27d99618-55bf-4dc3-9067-1dc06ec61557" providerId="ADAL" clId="{6CE5AA44-302A-4F75-BCC9-1374C97FCDE3}" dt="2023-06-11T08:57:42.236" v="1714"/>
          <ac:picMkLst>
            <pc:docMk/>
            <pc:sldMk cId="405222957" sldId="278"/>
            <ac:picMk id="46" creationId="{A9771B67-0194-9467-9119-CA3E47D24B77}"/>
          </ac:picMkLst>
        </pc:picChg>
        <pc:picChg chg="add mod">
          <ac:chgData name="ashraf196280" userId="27d99618-55bf-4dc3-9067-1dc06ec61557" providerId="ADAL" clId="{6CE5AA44-302A-4F75-BCC9-1374C97FCDE3}" dt="2023-06-11T08:57:42.236" v="1714"/>
          <ac:picMkLst>
            <pc:docMk/>
            <pc:sldMk cId="405222957" sldId="278"/>
            <ac:picMk id="47" creationId="{F432D950-304C-25A5-6EAD-122F046E58C9}"/>
          </ac:picMkLst>
        </pc:picChg>
        <pc:picChg chg="add mod">
          <ac:chgData name="ashraf196280" userId="27d99618-55bf-4dc3-9067-1dc06ec61557" providerId="ADAL" clId="{6CE5AA44-302A-4F75-BCC9-1374C97FCDE3}" dt="2023-06-11T08:57:42.236" v="1714"/>
          <ac:picMkLst>
            <pc:docMk/>
            <pc:sldMk cId="405222957" sldId="278"/>
            <ac:picMk id="48" creationId="{F84B4B1B-4405-2CB2-8F38-6924E471FD80}"/>
          </ac:picMkLst>
        </pc:picChg>
        <pc:picChg chg="add mod">
          <ac:chgData name="ashraf196280" userId="27d99618-55bf-4dc3-9067-1dc06ec61557" providerId="ADAL" clId="{6CE5AA44-302A-4F75-BCC9-1374C97FCDE3}" dt="2023-06-11T08:57:42.236" v="1714"/>
          <ac:picMkLst>
            <pc:docMk/>
            <pc:sldMk cId="405222957" sldId="278"/>
            <ac:picMk id="49" creationId="{64943035-1F08-6FEE-5580-BC9DA1AF7B64}"/>
          </ac:picMkLst>
        </pc:picChg>
        <pc:picChg chg="add mod">
          <ac:chgData name="ashraf196280" userId="27d99618-55bf-4dc3-9067-1dc06ec61557" providerId="ADAL" clId="{6CE5AA44-302A-4F75-BCC9-1374C97FCDE3}" dt="2023-06-11T08:57:42.236" v="1714"/>
          <ac:picMkLst>
            <pc:docMk/>
            <pc:sldMk cId="405222957" sldId="278"/>
            <ac:picMk id="50" creationId="{D08688C1-6584-5672-1C28-52E932157966}"/>
          </ac:picMkLst>
        </pc:picChg>
        <pc:picChg chg="add mod">
          <ac:chgData name="ashraf196280" userId="27d99618-55bf-4dc3-9067-1dc06ec61557" providerId="ADAL" clId="{6CE5AA44-302A-4F75-BCC9-1374C97FCDE3}" dt="2023-06-11T08:57:42.236" v="1714"/>
          <ac:picMkLst>
            <pc:docMk/>
            <pc:sldMk cId="405222957" sldId="278"/>
            <ac:picMk id="51" creationId="{B1364609-CC1D-BF14-CBE5-3591835877A7}"/>
          </ac:picMkLst>
        </pc:picChg>
      </pc:sldChg>
      <pc:sldChg chg="addSp delSp modSp add mod">
        <pc:chgData name="ashraf196280" userId="27d99618-55bf-4dc3-9067-1dc06ec61557" providerId="ADAL" clId="{6CE5AA44-302A-4F75-BCC9-1374C97FCDE3}" dt="2023-06-11T09:41:50.456" v="2373" actId="478"/>
        <pc:sldMkLst>
          <pc:docMk/>
          <pc:sldMk cId="4064031616" sldId="279"/>
        </pc:sldMkLst>
        <pc:spChg chg="del">
          <ac:chgData name="ashraf196280" userId="27d99618-55bf-4dc3-9067-1dc06ec61557" providerId="ADAL" clId="{6CE5AA44-302A-4F75-BCC9-1374C97FCDE3}" dt="2023-06-11T09:41:50.456" v="2373" actId="478"/>
          <ac:spMkLst>
            <pc:docMk/>
            <pc:sldMk cId="4064031616" sldId="279"/>
            <ac:spMk id="5" creationId="{F3DC0941-9FA9-03AC-3CA8-16BC044282B2}"/>
          </ac:spMkLst>
        </pc:spChg>
        <pc:spChg chg="del">
          <ac:chgData name="ashraf196280" userId="27d99618-55bf-4dc3-9067-1dc06ec61557" providerId="ADAL" clId="{6CE5AA44-302A-4F75-BCC9-1374C97FCDE3}" dt="2023-06-11T09:41:49.505" v="2372" actId="478"/>
          <ac:spMkLst>
            <pc:docMk/>
            <pc:sldMk cId="4064031616" sldId="279"/>
            <ac:spMk id="11" creationId="{F0AF6B56-B431-9339-9F3A-0EBDCAEACA78}"/>
          </ac:spMkLst>
        </pc:spChg>
        <pc:spChg chg="mod">
          <ac:chgData name="ashraf196280" userId="27d99618-55bf-4dc3-9067-1dc06ec61557" providerId="ADAL" clId="{6CE5AA44-302A-4F75-BCC9-1374C97FCDE3}" dt="2023-06-11T09:02:24.683" v="1749" actId="1038"/>
          <ac:spMkLst>
            <pc:docMk/>
            <pc:sldMk cId="4064031616" sldId="279"/>
            <ac:spMk id="18" creationId="{D1D1B70E-72E0-E27A-3C4D-F2093063D650}"/>
          </ac:spMkLst>
        </pc:spChg>
        <pc:spChg chg="del mod">
          <ac:chgData name="ashraf196280" userId="27d99618-55bf-4dc3-9067-1dc06ec61557" providerId="ADAL" clId="{6CE5AA44-302A-4F75-BCC9-1374C97FCDE3}" dt="2023-06-11T08:46:19.699" v="1558" actId="478"/>
          <ac:spMkLst>
            <pc:docMk/>
            <pc:sldMk cId="4064031616" sldId="279"/>
            <ac:spMk id="19" creationId="{55B71BC9-83BC-718D-C332-8CFDC2FE3E5F}"/>
          </ac:spMkLst>
        </pc:spChg>
        <pc:spChg chg="add mod">
          <ac:chgData name="ashraf196280" userId="27d99618-55bf-4dc3-9067-1dc06ec61557" providerId="ADAL" clId="{6CE5AA44-302A-4F75-BCC9-1374C97FCDE3}" dt="2023-06-11T08:57:50.781" v="1716"/>
          <ac:spMkLst>
            <pc:docMk/>
            <pc:sldMk cId="4064031616" sldId="279"/>
            <ac:spMk id="1041" creationId="{71E5EA39-AD7C-5284-71A8-861F7B8B6DFB}"/>
          </ac:spMkLst>
        </pc:spChg>
        <pc:spChg chg="add mod">
          <ac:chgData name="ashraf196280" userId="27d99618-55bf-4dc3-9067-1dc06ec61557" providerId="ADAL" clId="{6CE5AA44-302A-4F75-BCC9-1374C97FCDE3}" dt="2023-06-11T08:57:50.781" v="1716"/>
          <ac:spMkLst>
            <pc:docMk/>
            <pc:sldMk cId="4064031616" sldId="279"/>
            <ac:spMk id="1042" creationId="{58E7FEF3-2F1A-BCA0-4100-BE38AA19E253}"/>
          </ac:spMkLst>
        </pc:spChg>
        <pc:spChg chg="add mod">
          <ac:chgData name="ashraf196280" userId="27d99618-55bf-4dc3-9067-1dc06ec61557" providerId="ADAL" clId="{6CE5AA44-302A-4F75-BCC9-1374C97FCDE3}" dt="2023-06-11T08:57:50.781" v="1716"/>
          <ac:spMkLst>
            <pc:docMk/>
            <pc:sldMk cId="4064031616" sldId="279"/>
            <ac:spMk id="1043" creationId="{92F67076-0BEC-6089-2E96-F460B9273395}"/>
          </ac:spMkLst>
        </pc:spChg>
        <pc:spChg chg="add mod">
          <ac:chgData name="ashraf196280" userId="27d99618-55bf-4dc3-9067-1dc06ec61557" providerId="ADAL" clId="{6CE5AA44-302A-4F75-BCC9-1374C97FCDE3}" dt="2023-06-11T08:57:50.781" v="1716"/>
          <ac:spMkLst>
            <pc:docMk/>
            <pc:sldMk cId="4064031616" sldId="279"/>
            <ac:spMk id="1044" creationId="{A618DBD4-F7B8-B40E-7E3D-984ED80F896C}"/>
          </ac:spMkLst>
        </pc:spChg>
        <pc:spChg chg="add mod">
          <ac:chgData name="ashraf196280" userId="27d99618-55bf-4dc3-9067-1dc06ec61557" providerId="ADAL" clId="{6CE5AA44-302A-4F75-BCC9-1374C97FCDE3}" dt="2023-06-11T08:57:50.781" v="1716"/>
          <ac:spMkLst>
            <pc:docMk/>
            <pc:sldMk cId="4064031616" sldId="279"/>
            <ac:spMk id="1045" creationId="{8DE37923-969A-9DAA-8616-E26B5997C5A1}"/>
          </ac:spMkLst>
        </pc:spChg>
        <pc:spChg chg="add mod">
          <ac:chgData name="ashraf196280" userId="27d99618-55bf-4dc3-9067-1dc06ec61557" providerId="ADAL" clId="{6CE5AA44-302A-4F75-BCC9-1374C97FCDE3}" dt="2023-06-11T08:57:50.781" v="1716"/>
          <ac:spMkLst>
            <pc:docMk/>
            <pc:sldMk cId="4064031616" sldId="279"/>
            <ac:spMk id="1046" creationId="{277B940A-9391-3DB7-FC11-32F9D92DAC21}"/>
          </ac:spMkLst>
        </pc:spChg>
        <pc:spChg chg="add mod">
          <ac:chgData name="ashraf196280" userId="27d99618-55bf-4dc3-9067-1dc06ec61557" providerId="ADAL" clId="{6CE5AA44-302A-4F75-BCC9-1374C97FCDE3}" dt="2023-06-11T08:57:50.781" v="1716"/>
          <ac:spMkLst>
            <pc:docMk/>
            <pc:sldMk cId="4064031616" sldId="279"/>
            <ac:spMk id="1047" creationId="{1EC989BB-E1AB-5203-053D-F155A8B8D761}"/>
          </ac:spMkLst>
        </pc:spChg>
        <pc:spChg chg="add mod">
          <ac:chgData name="ashraf196280" userId="27d99618-55bf-4dc3-9067-1dc06ec61557" providerId="ADAL" clId="{6CE5AA44-302A-4F75-BCC9-1374C97FCDE3}" dt="2023-06-11T08:57:50.781" v="1716"/>
          <ac:spMkLst>
            <pc:docMk/>
            <pc:sldMk cId="4064031616" sldId="279"/>
            <ac:spMk id="1048" creationId="{8E774A57-7317-B3A9-12F4-E98E8C8CB6F2}"/>
          </ac:spMkLst>
        </pc:spChg>
        <pc:spChg chg="add mod">
          <ac:chgData name="ashraf196280" userId="27d99618-55bf-4dc3-9067-1dc06ec61557" providerId="ADAL" clId="{6CE5AA44-302A-4F75-BCC9-1374C97FCDE3}" dt="2023-06-11T08:57:50.781" v="1716"/>
          <ac:spMkLst>
            <pc:docMk/>
            <pc:sldMk cId="4064031616" sldId="279"/>
            <ac:spMk id="1049" creationId="{1FB3087C-6A66-E177-B2FD-C49FD8CC4FC5}"/>
          </ac:spMkLst>
        </pc:spChg>
        <pc:spChg chg="add mod">
          <ac:chgData name="ashraf196280" userId="27d99618-55bf-4dc3-9067-1dc06ec61557" providerId="ADAL" clId="{6CE5AA44-302A-4F75-BCC9-1374C97FCDE3}" dt="2023-06-11T08:57:50.781" v="1716"/>
          <ac:spMkLst>
            <pc:docMk/>
            <pc:sldMk cId="4064031616" sldId="279"/>
            <ac:spMk id="1050" creationId="{D190EE10-DF15-795E-9BA9-5DA24C8EE267}"/>
          </ac:spMkLst>
        </pc:spChg>
        <pc:spChg chg="add mod">
          <ac:chgData name="ashraf196280" userId="27d99618-55bf-4dc3-9067-1dc06ec61557" providerId="ADAL" clId="{6CE5AA44-302A-4F75-BCC9-1374C97FCDE3}" dt="2023-06-11T08:57:50.781" v="1716"/>
          <ac:spMkLst>
            <pc:docMk/>
            <pc:sldMk cId="4064031616" sldId="279"/>
            <ac:spMk id="1051" creationId="{D28F2ED3-67E2-ABA4-4CDB-E09A87F53A8A}"/>
          </ac:spMkLst>
        </pc:spChg>
        <pc:spChg chg="add mod">
          <ac:chgData name="ashraf196280" userId="27d99618-55bf-4dc3-9067-1dc06ec61557" providerId="ADAL" clId="{6CE5AA44-302A-4F75-BCC9-1374C97FCDE3}" dt="2023-06-11T08:57:50.781" v="1716"/>
          <ac:spMkLst>
            <pc:docMk/>
            <pc:sldMk cId="4064031616" sldId="279"/>
            <ac:spMk id="1052" creationId="{1C8B81A7-91EB-CF7D-58A2-521A65D074AA}"/>
          </ac:spMkLst>
        </pc:spChg>
        <pc:spChg chg="add mod">
          <ac:chgData name="ashraf196280" userId="27d99618-55bf-4dc3-9067-1dc06ec61557" providerId="ADAL" clId="{6CE5AA44-302A-4F75-BCC9-1374C97FCDE3}" dt="2023-06-11T08:57:50.781" v="1716"/>
          <ac:spMkLst>
            <pc:docMk/>
            <pc:sldMk cId="4064031616" sldId="279"/>
            <ac:spMk id="1053" creationId="{15D2582A-B1FF-27A6-D4D1-F6907EB5F0C3}"/>
          </ac:spMkLst>
        </pc:spChg>
        <pc:spChg chg="add mod">
          <ac:chgData name="ashraf196280" userId="27d99618-55bf-4dc3-9067-1dc06ec61557" providerId="ADAL" clId="{6CE5AA44-302A-4F75-BCC9-1374C97FCDE3}" dt="2023-06-11T09:04:33.855" v="1753" actId="1076"/>
          <ac:spMkLst>
            <pc:docMk/>
            <pc:sldMk cId="4064031616" sldId="279"/>
            <ac:spMk id="1054" creationId="{714D8431-AC17-F7F0-830B-5CCDD72CD185}"/>
          </ac:spMkLst>
        </pc:spChg>
        <pc:spChg chg="add mod">
          <ac:chgData name="ashraf196280" userId="27d99618-55bf-4dc3-9067-1dc06ec61557" providerId="ADAL" clId="{6CE5AA44-302A-4F75-BCC9-1374C97FCDE3}" dt="2023-06-11T08:57:50.781" v="1716"/>
          <ac:spMkLst>
            <pc:docMk/>
            <pc:sldMk cId="4064031616" sldId="279"/>
            <ac:spMk id="1055" creationId="{70263547-81FE-9B35-0C4F-02B03BB8D375}"/>
          </ac:spMkLst>
        </pc:spChg>
        <pc:spChg chg="add mod">
          <ac:chgData name="ashraf196280" userId="27d99618-55bf-4dc3-9067-1dc06ec61557" providerId="ADAL" clId="{6CE5AA44-302A-4F75-BCC9-1374C97FCDE3}" dt="2023-06-11T08:57:50.781" v="1716"/>
          <ac:spMkLst>
            <pc:docMk/>
            <pc:sldMk cId="4064031616" sldId="279"/>
            <ac:spMk id="1056" creationId="{30E1805F-E40A-3B0F-9C12-6958880B46DE}"/>
          </ac:spMkLst>
        </pc:spChg>
        <pc:spChg chg="add mod">
          <ac:chgData name="ashraf196280" userId="27d99618-55bf-4dc3-9067-1dc06ec61557" providerId="ADAL" clId="{6CE5AA44-302A-4F75-BCC9-1374C97FCDE3}" dt="2023-06-11T08:57:50.781" v="1716"/>
          <ac:spMkLst>
            <pc:docMk/>
            <pc:sldMk cId="4064031616" sldId="279"/>
            <ac:spMk id="1057" creationId="{8602E445-9DAC-1504-A43E-764680C6FF4B}"/>
          </ac:spMkLst>
        </pc:spChg>
        <pc:spChg chg="add mod">
          <ac:chgData name="ashraf196280" userId="27d99618-55bf-4dc3-9067-1dc06ec61557" providerId="ADAL" clId="{6CE5AA44-302A-4F75-BCC9-1374C97FCDE3}" dt="2023-06-11T08:57:50.781" v="1716"/>
          <ac:spMkLst>
            <pc:docMk/>
            <pc:sldMk cId="4064031616" sldId="279"/>
            <ac:spMk id="1058" creationId="{14916A77-D113-3555-9FB6-B22BC0D7AAD5}"/>
          </ac:spMkLst>
        </pc:spChg>
        <pc:spChg chg="add mod">
          <ac:chgData name="ashraf196280" userId="27d99618-55bf-4dc3-9067-1dc06ec61557" providerId="ADAL" clId="{6CE5AA44-302A-4F75-BCC9-1374C97FCDE3}" dt="2023-06-11T08:57:50.781" v="1716"/>
          <ac:spMkLst>
            <pc:docMk/>
            <pc:sldMk cId="4064031616" sldId="279"/>
            <ac:spMk id="1059" creationId="{80B85AFB-65B9-59CE-20E8-AD627DEE091A}"/>
          </ac:spMkLst>
        </pc:spChg>
        <pc:spChg chg="add mod">
          <ac:chgData name="ashraf196280" userId="27d99618-55bf-4dc3-9067-1dc06ec61557" providerId="ADAL" clId="{6CE5AA44-302A-4F75-BCC9-1374C97FCDE3}" dt="2023-06-11T08:59:25.800" v="1725"/>
          <ac:spMkLst>
            <pc:docMk/>
            <pc:sldMk cId="4064031616" sldId="279"/>
            <ac:spMk id="1060" creationId="{40F594FB-BB6F-596E-6BC2-053AAB729CE7}"/>
          </ac:spMkLst>
        </pc:spChg>
        <pc:picChg chg="add del mod">
          <ac:chgData name="ashraf196280" userId="27d99618-55bf-4dc3-9067-1dc06ec61557" providerId="ADAL" clId="{6CE5AA44-302A-4F75-BCC9-1374C97FCDE3}" dt="2023-06-11T08:48:07.906" v="1599" actId="478"/>
          <ac:picMkLst>
            <pc:docMk/>
            <pc:sldMk cId="4064031616" sldId="279"/>
            <ac:picMk id="6" creationId="{F6BD4DE6-85A1-3142-F7D5-6B59E400BCF6}"/>
          </ac:picMkLst>
        </pc:picChg>
        <pc:picChg chg="add del mod">
          <ac:chgData name="ashraf196280" userId="27d99618-55bf-4dc3-9067-1dc06ec61557" providerId="ADAL" clId="{6CE5AA44-302A-4F75-BCC9-1374C97FCDE3}" dt="2023-06-11T08:48:04.675" v="1590" actId="22"/>
          <ac:picMkLst>
            <pc:docMk/>
            <pc:sldMk cId="4064031616" sldId="279"/>
            <ac:picMk id="10" creationId="{00A737DD-AACA-4A8C-3F26-81896F19E8B7}"/>
          </ac:picMkLst>
        </pc:picChg>
        <pc:picChg chg="add del mod">
          <ac:chgData name="ashraf196280" userId="27d99618-55bf-4dc3-9067-1dc06ec61557" providerId="ADAL" clId="{6CE5AA44-302A-4F75-BCC9-1374C97FCDE3}" dt="2023-06-11T08:48:34.098" v="1604" actId="478"/>
          <ac:picMkLst>
            <pc:docMk/>
            <pc:sldMk cId="4064031616" sldId="279"/>
            <ac:picMk id="14" creationId="{20C8CCC1-12DF-1A40-7CEF-8CEFAE60F3F3}"/>
          </ac:picMkLst>
        </pc:picChg>
        <pc:picChg chg="add del mod">
          <ac:chgData name="ashraf196280" userId="27d99618-55bf-4dc3-9067-1dc06ec61557" providerId="ADAL" clId="{6CE5AA44-302A-4F75-BCC9-1374C97FCDE3}" dt="2023-06-11T08:48:52.074" v="1607" actId="478"/>
          <ac:picMkLst>
            <pc:docMk/>
            <pc:sldMk cId="4064031616" sldId="279"/>
            <ac:picMk id="16" creationId="{F535ED18-3421-79CD-DF33-3A52AE185C21}"/>
          </ac:picMkLst>
        </pc:picChg>
        <pc:picChg chg="add del">
          <ac:chgData name="ashraf196280" userId="27d99618-55bf-4dc3-9067-1dc06ec61557" providerId="ADAL" clId="{6CE5AA44-302A-4F75-BCC9-1374C97FCDE3}" dt="2023-06-11T08:53:16.840" v="1653" actId="478"/>
          <ac:picMkLst>
            <pc:docMk/>
            <pc:sldMk cId="4064031616" sldId="279"/>
            <ac:picMk id="17" creationId="{46C90283-B415-D94B-95BC-6177782323CC}"/>
          </ac:picMkLst>
        </pc:picChg>
        <pc:picChg chg="add del mod">
          <ac:chgData name="ashraf196280" userId="27d99618-55bf-4dc3-9067-1dc06ec61557" providerId="ADAL" clId="{6CE5AA44-302A-4F75-BCC9-1374C97FCDE3}" dt="2023-06-11T08:57:49.874" v="1715" actId="478"/>
          <ac:picMkLst>
            <pc:docMk/>
            <pc:sldMk cId="4064031616" sldId="279"/>
            <ac:picMk id="21" creationId="{4F8394DD-6F26-9122-0426-B5716CF99CB3}"/>
          </ac:picMkLst>
        </pc:picChg>
        <pc:picChg chg="add del mod">
          <ac:chgData name="ashraf196280" userId="27d99618-55bf-4dc3-9067-1dc06ec61557" providerId="ADAL" clId="{6CE5AA44-302A-4F75-BCC9-1374C97FCDE3}" dt="2023-06-11T08:57:49.874" v="1715" actId="478"/>
          <ac:picMkLst>
            <pc:docMk/>
            <pc:sldMk cId="4064031616" sldId="279"/>
            <ac:picMk id="23" creationId="{F7DAE964-38C0-DA67-84EA-A0A0C7877303}"/>
          </ac:picMkLst>
        </pc:picChg>
        <pc:picChg chg="add del mod">
          <ac:chgData name="ashraf196280" userId="27d99618-55bf-4dc3-9067-1dc06ec61557" providerId="ADAL" clId="{6CE5AA44-302A-4F75-BCC9-1374C97FCDE3}" dt="2023-06-11T08:57:49.874" v="1715" actId="478"/>
          <ac:picMkLst>
            <pc:docMk/>
            <pc:sldMk cId="4064031616" sldId="279"/>
            <ac:picMk id="25" creationId="{931C2637-6074-864C-E51C-6A9305AF332C}"/>
          </ac:picMkLst>
        </pc:picChg>
        <pc:picChg chg="add del mod">
          <ac:chgData name="ashraf196280" userId="27d99618-55bf-4dc3-9067-1dc06ec61557" providerId="ADAL" clId="{6CE5AA44-302A-4F75-BCC9-1374C97FCDE3}" dt="2023-06-11T08:57:49.874" v="1715" actId="478"/>
          <ac:picMkLst>
            <pc:docMk/>
            <pc:sldMk cId="4064031616" sldId="279"/>
            <ac:picMk id="27" creationId="{E18C0FC6-6098-8B7E-C088-21CC25389B98}"/>
          </ac:picMkLst>
        </pc:picChg>
        <pc:picChg chg="add del mod">
          <ac:chgData name="ashraf196280" userId="27d99618-55bf-4dc3-9067-1dc06ec61557" providerId="ADAL" clId="{6CE5AA44-302A-4F75-BCC9-1374C97FCDE3}" dt="2023-06-11T08:57:49.874" v="1715" actId="478"/>
          <ac:picMkLst>
            <pc:docMk/>
            <pc:sldMk cId="4064031616" sldId="279"/>
            <ac:picMk id="29" creationId="{A0E53B5B-44D8-3A6A-6F3C-62EC9648D432}"/>
          </ac:picMkLst>
        </pc:picChg>
        <pc:picChg chg="add del mod">
          <ac:chgData name="ashraf196280" userId="27d99618-55bf-4dc3-9067-1dc06ec61557" providerId="ADAL" clId="{6CE5AA44-302A-4F75-BCC9-1374C97FCDE3}" dt="2023-06-11T08:57:49.874" v="1715" actId="478"/>
          <ac:picMkLst>
            <pc:docMk/>
            <pc:sldMk cId="4064031616" sldId="279"/>
            <ac:picMk id="31" creationId="{E96B2756-DE7D-7D77-A342-3A87BC3850B2}"/>
          </ac:picMkLst>
        </pc:picChg>
        <pc:picChg chg="add del mod">
          <ac:chgData name="ashraf196280" userId="27d99618-55bf-4dc3-9067-1dc06ec61557" providerId="ADAL" clId="{6CE5AA44-302A-4F75-BCC9-1374C97FCDE3}" dt="2023-06-11T08:57:49.874" v="1715" actId="478"/>
          <ac:picMkLst>
            <pc:docMk/>
            <pc:sldMk cId="4064031616" sldId="279"/>
            <ac:picMk id="33" creationId="{87F60CEE-C2C7-F84C-84FE-B410B540F9E4}"/>
          </ac:picMkLst>
        </pc:picChg>
        <pc:picChg chg="add del mod">
          <ac:chgData name="ashraf196280" userId="27d99618-55bf-4dc3-9067-1dc06ec61557" providerId="ADAL" clId="{6CE5AA44-302A-4F75-BCC9-1374C97FCDE3}" dt="2023-06-11T08:57:49.874" v="1715" actId="478"/>
          <ac:picMkLst>
            <pc:docMk/>
            <pc:sldMk cId="4064031616" sldId="279"/>
            <ac:picMk id="35" creationId="{1A6EAC3C-E475-42E8-0407-1C2B03A54033}"/>
          </ac:picMkLst>
        </pc:picChg>
        <pc:picChg chg="add del mod">
          <ac:chgData name="ashraf196280" userId="27d99618-55bf-4dc3-9067-1dc06ec61557" providerId="ADAL" clId="{6CE5AA44-302A-4F75-BCC9-1374C97FCDE3}" dt="2023-06-11T08:57:49.874" v="1715" actId="478"/>
          <ac:picMkLst>
            <pc:docMk/>
            <pc:sldMk cId="4064031616" sldId="279"/>
            <ac:picMk id="37" creationId="{2C7C9D0F-D4B4-0C55-49ED-2E5B38BDE4D9}"/>
          </ac:picMkLst>
        </pc:picChg>
        <pc:picChg chg="add del mod">
          <ac:chgData name="ashraf196280" userId="27d99618-55bf-4dc3-9067-1dc06ec61557" providerId="ADAL" clId="{6CE5AA44-302A-4F75-BCC9-1374C97FCDE3}" dt="2023-06-11T08:57:49.874" v="1715" actId="478"/>
          <ac:picMkLst>
            <pc:docMk/>
            <pc:sldMk cId="4064031616" sldId="279"/>
            <ac:picMk id="39" creationId="{B04163EC-94FE-A82F-5D2D-EFE10C652D62}"/>
          </ac:picMkLst>
        </pc:picChg>
        <pc:picChg chg="add del mod">
          <ac:chgData name="ashraf196280" userId="27d99618-55bf-4dc3-9067-1dc06ec61557" providerId="ADAL" clId="{6CE5AA44-302A-4F75-BCC9-1374C97FCDE3}" dt="2023-06-11T08:57:49.874" v="1715" actId="478"/>
          <ac:picMkLst>
            <pc:docMk/>
            <pc:sldMk cId="4064031616" sldId="279"/>
            <ac:picMk id="41" creationId="{23A50481-3E64-3596-F26A-576C707522C5}"/>
          </ac:picMkLst>
        </pc:picChg>
        <pc:picChg chg="add del mod">
          <ac:chgData name="ashraf196280" userId="27d99618-55bf-4dc3-9067-1dc06ec61557" providerId="ADAL" clId="{6CE5AA44-302A-4F75-BCC9-1374C97FCDE3}" dt="2023-06-11T08:57:49.874" v="1715" actId="478"/>
          <ac:picMkLst>
            <pc:docMk/>
            <pc:sldMk cId="4064031616" sldId="279"/>
            <ac:picMk id="43" creationId="{FDC4545E-5DD3-5045-C5AE-27F116EE5EDA}"/>
          </ac:picMkLst>
        </pc:picChg>
        <pc:picChg chg="add del mod">
          <ac:chgData name="ashraf196280" userId="27d99618-55bf-4dc3-9067-1dc06ec61557" providerId="ADAL" clId="{6CE5AA44-302A-4F75-BCC9-1374C97FCDE3}" dt="2023-06-11T08:57:49.874" v="1715" actId="478"/>
          <ac:picMkLst>
            <pc:docMk/>
            <pc:sldMk cId="4064031616" sldId="279"/>
            <ac:picMk id="45" creationId="{E7269843-C25E-D68A-10A0-4B78249720B1}"/>
          </ac:picMkLst>
        </pc:picChg>
        <pc:picChg chg="add del mod">
          <ac:chgData name="ashraf196280" userId="27d99618-55bf-4dc3-9067-1dc06ec61557" providerId="ADAL" clId="{6CE5AA44-302A-4F75-BCC9-1374C97FCDE3}" dt="2023-06-11T08:57:49.874" v="1715" actId="478"/>
          <ac:picMkLst>
            <pc:docMk/>
            <pc:sldMk cId="4064031616" sldId="279"/>
            <ac:picMk id="47" creationId="{B2733AB7-813E-1D28-BF71-58A556EFE484}"/>
          </ac:picMkLst>
        </pc:picChg>
        <pc:picChg chg="add del mod">
          <ac:chgData name="ashraf196280" userId="27d99618-55bf-4dc3-9067-1dc06ec61557" providerId="ADAL" clId="{6CE5AA44-302A-4F75-BCC9-1374C97FCDE3}" dt="2023-06-11T08:57:49.874" v="1715" actId="478"/>
          <ac:picMkLst>
            <pc:docMk/>
            <pc:sldMk cId="4064031616" sldId="279"/>
            <ac:picMk id="49" creationId="{9FCBE511-E50A-938F-DA17-3BEEBAAE08D5}"/>
          </ac:picMkLst>
        </pc:picChg>
        <pc:picChg chg="add del mod">
          <ac:chgData name="ashraf196280" userId="27d99618-55bf-4dc3-9067-1dc06ec61557" providerId="ADAL" clId="{6CE5AA44-302A-4F75-BCC9-1374C97FCDE3}" dt="2023-06-11T08:57:49.874" v="1715" actId="478"/>
          <ac:picMkLst>
            <pc:docMk/>
            <pc:sldMk cId="4064031616" sldId="279"/>
            <ac:picMk id="51" creationId="{C50C0DC7-98B1-7B95-D3D6-E7284257E54A}"/>
          </ac:picMkLst>
        </pc:picChg>
        <pc:picChg chg="add del mod">
          <ac:chgData name="ashraf196280" userId="27d99618-55bf-4dc3-9067-1dc06ec61557" providerId="ADAL" clId="{6CE5AA44-302A-4F75-BCC9-1374C97FCDE3}" dt="2023-06-11T08:57:49.874" v="1715" actId="478"/>
          <ac:picMkLst>
            <pc:docMk/>
            <pc:sldMk cId="4064031616" sldId="279"/>
            <ac:picMk id="53" creationId="{439055FE-3686-295F-33F5-40BD676CC0C5}"/>
          </ac:picMkLst>
        </pc:picChg>
        <pc:picChg chg="add del mod">
          <ac:chgData name="ashraf196280" userId="27d99618-55bf-4dc3-9067-1dc06ec61557" providerId="ADAL" clId="{6CE5AA44-302A-4F75-BCC9-1374C97FCDE3}" dt="2023-06-11T08:57:49.874" v="1715" actId="478"/>
          <ac:picMkLst>
            <pc:docMk/>
            <pc:sldMk cId="4064031616" sldId="279"/>
            <ac:picMk id="55" creationId="{D17522A1-1D29-869D-7685-75DB0DFB9BAB}"/>
          </ac:picMkLst>
        </pc:picChg>
        <pc:picChg chg="add del mod">
          <ac:chgData name="ashraf196280" userId="27d99618-55bf-4dc3-9067-1dc06ec61557" providerId="ADAL" clId="{6CE5AA44-302A-4F75-BCC9-1374C97FCDE3}" dt="2023-06-11T08:57:49.874" v="1715" actId="478"/>
          <ac:picMkLst>
            <pc:docMk/>
            <pc:sldMk cId="4064031616" sldId="279"/>
            <ac:picMk id="57" creationId="{C79DFA64-32CA-914A-6CF4-4F0D85DD144D}"/>
          </ac:picMkLst>
        </pc:picChg>
        <pc:picChg chg="add del mod">
          <ac:chgData name="ashraf196280" userId="27d99618-55bf-4dc3-9067-1dc06ec61557" providerId="ADAL" clId="{6CE5AA44-302A-4F75-BCC9-1374C97FCDE3}" dt="2023-06-11T08:57:49.874" v="1715" actId="478"/>
          <ac:picMkLst>
            <pc:docMk/>
            <pc:sldMk cId="4064031616" sldId="279"/>
            <ac:picMk id="59" creationId="{310C1326-38A4-E3FE-8DBD-40A5FFF11213}"/>
          </ac:picMkLst>
        </pc:picChg>
        <pc:picChg chg="add mod">
          <ac:chgData name="ashraf196280" userId="27d99618-55bf-4dc3-9067-1dc06ec61557" providerId="ADAL" clId="{6CE5AA44-302A-4F75-BCC9-1374C97FCDE3}" dt="2023-06-11T08:57:50.781" v="1716"/>
          <ac:picMkLst>
            <pc:docMk/>
            <pc:sldMk cId="4064031616" sldId="279"/>
            <ac:picMk id="60" creationId="{1B16E73D-75FF-5A3E-B76C-9DE7273B2F37}"/>
          </ac:picMkLst>
        </pc:picChg>
        <pc:picChg chg="add mod">
          <ac:chgData name="ashraf196280" userId="27d99618-55bf-4dc3-9067-1dc06ec61557" providerId="ADAL" clId="{6CE5AA44-302A-4F75-BCC9-1374C97FCDE3}" dt="2023-06-11T08:57:50.781" v="1716"/>
          <ac:picMkLst>
            <pc:docMk/>
            <pc:sldMk cId="4064031616" sldId="279"/>
            <ac:picMk id="61" creationId="{1CF85C98-A2C0-7F88-1DC6-351092A0B58D}"/>
          </ac:picMkLst>
        </pc:picChg>
        <pc:picChg chg="add mod">
          <ac:chgData name="ashraf196280" userId="27d99618-55bf-4dc3-9067-1dc06ec61557" providerId="ADAL" clId="{6CE5AA44-302A-4F75-BCC9-1374C97FCDE3}" dt="2023-06-11T08:57:50.781" v="1716"/>
          <ac:picMkLst>
            <pc:docMk/>
            <pc:sldMk cId="4064031616" sldId="279"/>
            <ac:picMk id="62" creationId="{6ACDCBA6-4372-51FA-2C15-3F5D7F10951B}"/>
          </ac:picMkLst>
        </pc:picChg>
        <pc:picChg chg="add mod">
          <ac:chgData name="ashraf196280" userId="27d99618-55bf-4dc3-9067-1dc06ec61557" providerId="ADAL" clId="{6CE5AA44-302A-4F75-BCC9-1374C97FCDE3}" dt="2023-06-11T08:57:50.781" v="1716"/>
          <ac:picMkLst>
            <pc:docMk/>
            <pc:sldMk cId="4064031616" sldId="279"/>
            <ac:picMk id="63" creationId="{3631A7F4-A8CE-47DD-4A88-227857532346}"/>
          </ac:picMkLst>
        </pc:picChg>
        <pc:picChg chg="add mod">
          <ac:chgData name="ashraf196280" userId="27d99618-55bf-4dc3-9067-1dc06ec61557" providerId="ADAL" clId="{6CE5AA44-302A-4F75-BCC9-1374C97FCDE3}" dt="2023-06-11T08:57:50.781" v="1716"/>
          <ac:picMkLst>
            <pc:docMk/>
            <pc:sldMk cId="4064031616" sldId="279"/>
            <ac:picMk id="1024" creationId="{D9130B9E-8B16-C677-4EBB-AB0BAC8E450E}"/>
          </ac:picMkLst>
        </pc:picChg>
        <pc:picChg chg="add mod">
          <ac:chgData name="ashraf196280" userId="27d99618-55bf-4dc3-9067-1dc06ec61557" providerId="ADAL" clId="{6CE5AA44-302A-4F75-BCC9-1374C97FCDE3}" dt="2023-06-11T08:57:50.781" v="1716"/>
          <ac:picMkLst>
            <pc:docMk/>
            <pc:sldMk cId="4064031616" sldId="279"/>
            <ac:picMk id="1025" creationId="{47FFC2D9-563D-ED1B-E043-BE18233FB0F9}"/>
          </ac:picMkLst>
        </pc:picChg>
        <pc:picChg chg="add mod">
          <ac:chgData name="ashraf196280" userId="27d99618-55bf-4dc3-9067-1dc06ec61557" providerId="ADAL" clId="{6CE5AA44-302A-4F75-BCC9-1374C97FCDE3}" dt="2023-06-11T08:57:50.781" v="1716"/>
          <ac:picMkLst>
            <pc:docMk/>
            <pc:sldMk cId="4064031616" sldId="279"/>
            <ac:picMk id="1026" creationId="{519459D0-EAC3-7ADE-4D91-B7FC1506ADFA}"/>
          </ac:picMkLst>
        </pc:picChg>
        <pc:picChg chg="add mod">
          <ac:chgData name="ashraf196280" userId="27d99618-55bf-4dc3-9067-1dc06ec61557" providerId="ADAL" clId="{6CE5AA44-302A-4F75-BCC9-1374C97FCDE3}" dt="2023-06-11T08:57:50.781" v="1716"/>
          <ac:picMkLst>
            <pc:docMk/>
            <pc:sldMk cId="4064031616" sldId="279"/>
            <ac:picMk id="1027" creationId="{8DFCE170-312C-CA93-A71D-77DC17FC17E6}"/>
          </ac:picMkLst>
        </pc:picChg>
        <pc:picChg chg="add mod">
          <ac:chgData name="ashraf196280" userId="27d99618-55bf-4dc3-9067-1dc06ec61557" providerId="ADAL" clId="{6CE5AA44-302A-4F75-BCC9-1374C97FCDE3}" dt="2023-06-11T08:57:50.781" v="1716"/>
          <ac:picMkLst>
            <pc:docMk/>
            <pc:sldMk cId="4064031616" sldId="279"/>
            <ac:picMk id="1029" creationId="{E9A13710-10D4-8DC9-DAE2-4DAF140AFC22}"/>
          </ac:picMkLst>
        </pc:picChg>
        <pc:picChg chg="add mod">
          <ac:chgData name="ashraf196280" userId="27d99618-55bf-4dc3-9067-1dc06ec61557" providerId="ADAL" clId="{6CE5AA44-302A-4F75-BCC9-1374C97FCDE3}" dt="2023-06-11T08:57:50.781" v="1716"/>
          <ac:picMkLst>
            <pc:docMk/>
            <pc:sldMk cId="4064031616" sldId="279"/>
            <ac:picMk id="1030" creationId="{FABECF84-84DA-740B-C711-144DBF899317}"/>
          </ac:picMkLst>
        </pc:picChg>
        <pc:picChg chg="add mod">
          <ac:chgData name="ashraf196280" userId="27d99618-55bf-4dc3-9067-1dc06ec61557" providerId="ADAL" clId="{6CE5AA44-302A-4F75-BCC9-1374C97FCDE3}" dt="2023-06-11T08:57:50.781" v="1716"/>
          <ac:picMkLst>
            <pc:docMk/>
            <pc:sldMk cId="4064031616" sldId="279"/>
            <ac:picMk id="1031" creationId="{97EC5AFD-AB8E-934A-1DC6-84C3EB290F7F}"/>
          </ac:picMkLst>
        </pc:picChg>
        <pc:picChg chg="add mod">
          <ac:chgData name="ashraf196280" userId="27d99618-55bf-4dc3-9067-1dc06ec61557" providerId="ADAL" clId="{6CE5AA44-302A-4F75-BCC9-1374C97FCDE3}" dt="2023-06-11T08:57:50.781" v="1716"/>
          <ac:picMkLst>
            <pc:docMk/>
            <pc:sldMk cId="4064031616" sldId="279"/>
            <ac:picMk id="1032" creationId="{23121C0D-6BC7-02BE-6373-82EAD295493D}"/>
          </ac:picMkLst>
        </pc:picChg>
        <pc:picChg chg="add mod">
          <ac:chgData name="ashraf196280" userId="27d99618-55bf-4dc3-9067-1dc06ec61557" providerId="ADAL" clId="{6CE5AA44-302A-4F75-BCC9-1374C97FCDE3}" dt="2023-06-11T09:04:33.855" v="1753" actId="1076"/>
          <ac:picMkLst>
            <pc:docMk/>
            <pc:sldMk cId="4064031616" sldId="279"/>
            <ac:picMk id="1033" creationId="{14B97EE2-283B-B8D2-BF04-EBF92F27ADC9}"/>
          </ac:picMkLst>
        </pc:picChg>
        <pc:picChg chg="add mod">
          <ac:chgData name="ashraf196280" userId="27d99618-55bf-4dc3-9067-1dc06ec61557" providerId="ADAL" clId="{6CE5AA44-302A-4F75-BCC9-1374C97FCDE3}" dt="2023-06-11T08:57:50.781" v="1716"/>
          <ac:picMkLst>
            <pc:docMk/>
            <pc:sldMk cId="4064031616" sldId="279"/>
            <ac:picMk id="1034" creationId="{C97B946B-A329-68DA-D1DD-FE07AF003ED8}"/>
          </ac:picMkLst>
        </pc:picChg>
        <pc:picChg chg="add mod">
          <ac:chgData name="ashraf196280" userId="27d99618-55bf-4dc3-9067-1dc06ec61557" providerId="ADAL" clId="{6CE5AA44-302A-4F75-BCC9-1374C97FCDE3}" dt="2023-06-11T08:57:50.781" v="1716"/>
          <ac:picMkLst>
            <pc:docMk/>
            <pc:sldMk cId="4064031616" sldId="279"/>
            <ac:picMk id="1035" creationId="{3B4DC710-AAA7-BA42-C2CB-265C62E0D267}"/>
          </ac:picMkLst>
        </pc:picChg>
        <pc:picChg chg="add mod">
          <ac:chgData name="ashraf196280" userId="27d99618-55bf-4dc3-9067-1dc06ec61557" providerId="ADAL" clId="{6CE5AA44-302A-4F75-BCC9-1374C97FCDE3}" dt="2023-06-11T08:57:50.781" v="1716"/>
          <ac:picMkLst>
            <pc:docMk/>
            <pc:sldMk cId="4064031616" sldId="279"/>
            <ac:picMk id="1036" creationId="{6623F871-7E10-FEC4-624D-034528F32BDC}"/>
          </ac:picMkLst>
        </pc:picChg>
        <pc:picChg chg="add mod">
          <ac:chgData name="ashraf196280" userId="27d99618-55bf-4dc3-9067-1dc06ec61557" providerId="ADAL" clId="{6CE5AA44-302A-4F75-BCC9-1374C97FCDE3}" dt="2023-06-11T08:57:50.781" v="1716"/>
          <ac:picMkLst>
            <pc:docMk/>
            <pc:sldMk cId="4064031616" sldId="279"/>
            <ac:picMk id="1037" creationId="{A291BAC0-6DC0-5A47-8660-67E125D4FC75}"/>
          </ac:picMkLst>
        </pc:picChg>
        <pc:picChg chg="add mod">
          <ac:chgData name="ashraf196280" userId="27d99618-55bf-4dc3-9067-1dc06ec61557" providerId="ADAL" clId="{6CE5AA44-302A-4F75-BCC9-1374C97FCDE3}" dt="2023-06-11T08:57:50.781" v="1716"/>
          <ac:picMkLst>
            <pc:docMk/>
            <pc:sldMk cId="4064031616" sldId="279"/>
            <ac:picMk id="1038" creationId="{8E140EF3-BBD1-F712-9A75-B1F4F48028A2}"/>
          </ac:picMkLst>
        </pc:picChg>
        <pc:picChg chg="add mod">
          <ac:chgData name="ashraf196280" userId="27d99618-55bf-4dc3-9067-1dc06ec61557" providerId="ADAL" clId="{6CE5AA44-302A-4F75-BCC9-1374C97FCDE3}" dt="2023-06-11T08:57:50.781" v="1716"/>
          <ac:picMkLst>
            <pc:docMk/>
            <pc:sldMk cId="4064031616" sldId="279"/>
            <ac:picMk id="1039" creationId="{A9814B5A-1F16-2819-FDA0-A8345FA8B70D}"/>
          </ac:picMkLst>
        </pc:picChg>
        <pc:picChg chg="add mod">
          <ac:chgData name="ashraf196280" userId="27d99618-55bf-4dc3-9067-1dc06ec61557" providerId="ADAL" clId="{6CE5AA44-302A-4F75-BCC9-1374C97FCDE3}" dt="2023-06-11T08:57:50.781" v="1716"/>
          <ac:picMkLst>
            <pc:docMk/>
            <pc:sldMk cId="4064031616" sldId="279"/>
            <ac:picMk id="1040" creationId="{505923C2-E919-E795-2207-0BDD9CDB68C8}"/>
          </ac:picMkLst>
        </pc:picChg>
      </pc:sldChg>
      <pc:sldChg chg="delSp modSp add mod">
        <pc:chgData name="ashraf196280" userId="27d99618-55bf-4dc3-9067-1dc06ec61557" providerId="ADAL" clId="{6CE5AA44-302A-4F75-BCC9-1374C97FCDE3}" dt="2023-06-11T09:41:47.089" v="2371" actId="478"/>
        <pc:sldMkLst>
          <pc:docMk/>
          <pc:sldMk cId="3575294593" sldId="280"/>
        </pc:sldMkLst>
        <pc:spChg chg="del mod">
          <ac:chgData name="ashraf196280" userId="27d99618-55bf-4dc3-9067-1dc06ec61557" providerId="ADAL" clId="{6CE5AA44-302A-4F75-BCC9-1374C97FCDE3}" dt="2023-06-11T09:41:45.834" v="2369" actId="478"/>
          <ac:spMkLst>
            <pc:docMk/>
            <pc:sldMk cId="3575294593" sldId="280"/>
            <ac:spMk id="5" creationId="{F3DC0941-9FA9-03AC-3CA8-16BC044282B2}"/>
          </ac:spMkLst>
        </pc:spChg>
        <pc:spChg chg="del mod">
          <ac:chgData name="ashraf196280" userId="27d99618-55bf-4dc3-9067-1dc06ec61557" providerId="ADAL" clId="{6CE5AA44-302A-4F75-BCC9-1374C97FCDE3}" dt="2023-06-11T09:41:47.089" v="2371" actId="478"/>
          <ac:spMkLst>
            <pc:docMk/>
            <pc:sldMk cId="3575294593" sldId="280"/>
            <ac:spMk id="11" creationId="{F0AF6B56-B431-9339-9F3A-0EBDCAEACA78}"/>
          </ac:spMkLst>
        </pc:spChg>
        <pc:spChg chg="mod">
          <ac:chgData name="ashraf196280" userId="27d99618-55bf-4dc3-9067-1dc06ec61557" providerId="ADAL" clId="{6CE5AA44-302A-4F75-BCC9-1374C97FCDE3}" dt="2023-06-11T09:06:46.770" v="1766" actId="1076"/>
          <ac:spMkLst>
            <pc:docMk/>
            <pc:sldMk cId="3575294593" sldId="280"/>
            <ac:spMk id="1041" creationId="{71E5EA39-AD7C-5284-71A8-861F7B8B6DFB}"/>
          </ac:spMkLst>
        </pc:spChg>
        <pc:spChg chg="mod">
          <ac:chgData name="ashraf196280" userId="27d99618-55bf-4dc3-9067-1dc06ec61557" providerId="ADAL" clId="{6CE5AA44-302A-4F75-BCC9-1374C97FCDE3}" dt="2023-06-11T09:05:30.350" v="1759" actId="1076"/>
          <ac:spMkLst>
            <pc:docMk/>
            <pc:sldMk cId="3575294593" sldId="280"/>
            <ac:spMk id="1042" creationId="{58E7FEF3-2F1A-BCA0-4100-BE38AA19E253}"/>
          </ac:spMkLst>
        </pc:spChg>
        <pc:spChg chg="mod">
          <ac:chgData name="ashraf196280" userId="27d99618-55bf-4dc3-9067-1dc06ec61557" providerId="ADAL" clId="{6CE5AA44-302A-4F75-BCC9-1374C97FCDE3}" dt="2023-06-11T09:06:46.770" v="1766" actId="1076"/>
          <ac:spMkLst>
            <pc:docMk/>
            <pc:sldMk cId="3575294593" sldId="280"/>
            <ac:spMk id="1043" creationId="{92F67076-0BEC-6089-2E96-F460B9273395}"/>
          </ac:spMkLst>
        </pc:spChg>
        <pc:spChg chg="mod">
          <ac:chgData name="ashraf196280" userId="27d99618-55bf-4dc3-9067-1dc06ec61557" providerId="ADAL" clId="{6CE5AA44-302A-4F75-BCC9-1374C97FCDE3}" dt="2023-06-11T09:06:46.770" v="1766" actId="1076"/>
          <ac:spMkLst>
            <pc:docMk/>
            <pc:sldMk cId="3575294593" sldId="280"/>
            <ac:spMk id="1044" creationId="{A618DBD4-F7B8-B40E-7E3D-984ED80F896C}"/>
          </ac:spMkLst>
        </pc:spChg>
        <pc:spChg chg="mod">
          <ac:chgData name="ashraf196280" userId="27d99618-55bf-4dc3-9067-1dc06ec61557" providerId="ADAL" clId="{6CE5AA44-302A-4F75-BCC9-1374C97FCDE3}" dt="2023-06-11T09:06:46.770" v="1766" actId="1076"/>
          <ac:spMkLst>
            <pc:docMk/>
            <pc:sldMk cId="3575294593" sldId="280"/>
            <ac:spMk id="1045" creationId="{8DE37923-969A-9DAA-8616-E26B5997C5A1}"/>
          </ac:spMkLst>
        </pc:spChg>
        <pc:spChg chg="mod">
          <ac:chgData name="ashraf196280" userId="27d99618-55bf-4dc3-9067-1dc06ec61557" providerId="ADAL" clId="{6CE5AA44-302A-4F75-BCC9-1374C97FCDE3}" dt="2023-06-11T09:07:25.399" v="1770" actId="1076"/>
          <ac:spMkLst>
            <pc:docMk/>
            <pc:sldMk cId="3575294593" sldId="280"/>
            <ac:spMk id="1046" creationId="{277B940A-9391-3DB7-FC11-32F9D92DAC21}"/>
          </ac:spMkLst>
        </pc:spChg>
        <pc:spChg chg="mod">
          <ac:chgData name="ashraf196280" userId="27d99618-55bf-4dc3-9067-1dc06ec61557" providerId="ADAL" clId="{6CE5AA44-302A-4F75-BCC9-1374C97FCDE3}" dt="2023-06-11T09:07:31.840" v="1771" actId="1076"/>
          <ac:spMkLst>
            <pc:docMk/>
            <pc:sldMk cId="3575294593" sldId="280"/>
            <ac:spMk id="1047" creationId="{1EC989BB-E1AB-5203-053D-F155A8B8D761}"/>
          </ac:spMkLst>
        </pc:spChg>
        <pc:spChg chg="mod">
          <ac:chgData name="ashraf196280" userId="27d99618-55bf-4dc3-9067-1dc06ec61557" providerId="ADAL" clId="{6CE5AA44-302A-4F75-BCC9-1374C97FCDE3}" dt="2023-06-11T09:07:39.728" v="1772" actId="1076"/>
          <ac:spMkLst>
            <pc:docMk/>
            <pc:sldMk cId="3575294593" sldId="280"/>
            <ac:spMk id="1048" creationId="{8E774A57-7317-B3A9-12F4-E98E8C8CB6F2}"/>
          </ac:spMkLst>
        </pc:spChg>
        <pc:spChg chg="mod">
          <ac:chgData name="ashraf196280" userId="27d99618-55bf-4dc3-9067-1dc06ec61557" providerId="ADAL" clId="{6CE5AA44-302A-4F75-BCC9-1374C97FCDE3}" dt="2023-06-11T09:07:44.247" v="1773" actId="1076"/>
          <ac:spMkLst>
            <pc:docMk/>
            <pc:sldMk cId="3575294593" sldId="280"/>
            <ac:spMk id="1049" creationId="{1FB3087C-6A66-E177-B2FD-C49FD8CC4FC5}"/>
          </ac:spMkLst>
        </pc:spChg>
        <pc:spChg chg="mod">
          <ac:chgData name="ashraf196280" userId="27d99618-55bf-4dc3-9067-1dc06ec61557" providerId="ADAL" clId="{6CE5AA44-302A-4F75-BCC9-1374C97FCDE3}" dt="2023-06-11T09:07:49.648" v="1774" actId="1076"/>
          <ac:spMkLst>
            <pc:docMk/>
            <pc:sldMk cId="3575294593" sldId="280"/>
            <ac:spMk id="1050" creationId="{D190EE10-DF15-795E-9BA9-5DA24C8EE267}"/>
          </ac:spMkLst>
        </pc:spChg>
        <pc:spChg chg="mod">
          <ac:chgData name="ashraf196280" userId="27d99618-55bf-4dc3-9067-1dc06ec61557" providerId="ADAL" clId="{6CE5AA44-302A-4F75-BCC9-1374C97FCDE3}" dt="2023-06-11T09:07:55.983" v="1775" actId="1076"/>
          <ac:spMkLst>
            <pc:docMk/>
            <pc:sldMk cId="3575294593" sldId="280"/>
            <ac:spMk id="1051" creationId="{D28F2ED3-67E2-ABA4-4CDB-E09A87F53A8A}"/>
          </ac:spMkLst>
        </pc:spChg>
        <pc:spChg chg="mod">
          <ac:chgData name="ashraf196280" userId="27d99618-55bf-4dc3-9067-1dc06ec61557" providerId="ADAL" clId="{6CE5AA44-302A-4F75-BCC9-1374C97FCDE3}" dt="2023-06-11T09:08:00.319" v="1776" actId="1076"/>
          <ac:spMkLst>
            <pc:docMk/>
            <pc:sldMk cId="3575294593" sldId="280"/>
            <ac:spMk id="1052" creationId="{1C8B81A7-91EB-CF7D-58A2-521A65D074AA}"/>
          </ac:spMkLst>
        </pc:spChg>
        <pc:spChg chg="mod">
          <ac:chgData name="ashraf196280" userId="27d99618-55bf-4dc3-9067-1dc06ec61557" providerId="ADAL" clId="{6CE5AA44-302A-4F75-BCC9-1374C97FCDE3}" dt="2023-06-11T09:05:48.839" v="1762" actId="1076"/>
          <ac:spMkLst>
            <pc:docMk/>
            <pc:sldMk cId="3575294593" sldId="280"/>
            <ac:spMk id="1053" creationId="{15D2582A-B1FF-27A6-D4D1-F6907EB5F0C3}"/>
          </ac:spMkLst>
        </pc:spChg>
        <pc:spChg chg="mod">
          <ac:chgData name="ashraf196280" userId="27d99618-55bf-4dc3-9067-1dc06ec61557" providerId="ADAL" clId="{6CE5AA44-302A-4F75-BCC9-1374C97FCDE3}" dt="2023-06-11T09:04:49.023" v="1755" actId="1076"/>
          <ac:spMkLst>
            <pc:docMk/>
            <pc:sldMk cId="3575294593" sldId="280"/>
            <ac:spMk id="1054" creationId="{714D8431-AC17-F7F0-830B-5CCDD72CD185}"/>
          </ac:spMkLst>
        </pc:spChg>
        <pc:spChg chg="mod">
          <ac:chgData name="ashraf196280" userId="27d99618-55bf-4dc3-9067-1dc06ec61557" providerId="ADAL" clId="{6CE5AA44-302A-4F75-BCC9-1374C97FCDE3}" dt="2023-06-11T09:05:23.886" v="1758" actId="1076"/>
          <ac:spMkLst>
            <pc:docMk/>
            <pc:sldMk cId="3575294593" sldId="280"/>
            <ac:spMk id="1055" creationId="{70263547-81FE-9B35-0C4F-02B03BB8D375}"/>
          </ac:spMkLst>
        </pc:spChg>
        <pc:spChg chg="mod">
          <ac:chgData name="ashraf196280" userId="27d99618-55bf-4dc3-9067-1dc06ec61557" providerId="ADAL" clId="{6CE5AA44-302A-4F75-BCC9-1374C97FCDE3}" dt="2023-06-11T09:05:12.304" v="1757" actId="1076"/>
          <ac:spMkLst>
            <pc:docMk/>
            <pc:sldMk cId="3575294593" sldId="280"/>
            <ac:spMk id="1056" creationId="{30E1805F-E40A-3B0F-9C12-6958880B46DE}"/>
          </ac:spMkLst>
        </pc:spChg>
        <pc:spChg chg="mod">
          <ac:chgData name="ashraf196280" userId="27d99618-55bf-4dc3-9067-1dc06ec61557" providerId="ADAL" clId="{6CE5AA44-302A-4F75-BCC9-1374C97FCDE3}" dt="2023-06-11T09:06:04.303" v="1763" actId="1076"/>
          <ac:spMkLst>
            <pc:docMk/>
            <pc:sldMk cId="3575294593" sldId="280"/>
            <ac:spMk id="1057" creationId="{8602E445-9DAC-1504-A43E-764680C6FF4B}"/>
          </ac:spMkLst>
        </pc:spChg>
        <pc:spChg chg="mod">
          <ac:chgData name="ashraf196280" userId="27d99618-55bf-4dc3-9067-1dc06ec61557" providerId="ADAL" clId="{6CE5AA44-302A-4F75-BCC9-1374C97FCDE3}" dt="2023-06-11T09:06:14.864" v="1764" actId="1076"/>
          <ac:spMkLst>
            <pc:docMk/>
            <pc:sldMk cId="3575294593" sldId="280"/>
            <ac:spMk id="1058" creationId="{14916A77-D113-3555-9FB6-B22BC0D7AAD5}"/>
          </ac:spMkLst>
        </pc:spChg>
        <pc:spChg chg="mod">
          <ac:chgData name="ashraf196280" userId="27d99618-55bf-4dc3-9067-1dc06ec61557" providerId="ADAL" clId="{6CE5AA44-302A-4F75-BCC9-1374C97FCDE3}" dt="2023-06-11T09:06:19.487" v="1765" actId="1076"/>
          <ac:spMkLst>
            <pc:docMk/>
            <pc:sldMk cId="3575294593" sldId="280"/>
            <ac:spMk id="1059" creationId="{80B85AFB-65B9-59CE-20E8-AD627DEE091A}"/>
          </ac:spMkLst>
        </pc:spChg>
        <pc:spChg chg="mod">
          <ac:chgData name="ashraf196280" userId="27d99618-55bf-4dc3-9067-1dc06ec61557" providerId="ADAL" clId="{6CE5AA44-302A-4F75-BCC9-1374C97FCDE3}" dt="2023-06-11T09:07:12.752" v="1767" actId="1076"/>
          <ac:spMkLst>
            <pc:docMk/>
            <pc:sldMk cId="3575294593" sldId="280"/>
            <ac:spMk id="1060" creationId="{40F594FB-BB6F-596E-6BC2-053AAB729CE7}"/>
          </ac:spMkLst>
        </pc:spChg>
        <pc:picChg chg="mod">
          <ac:chgData name="ashraf196280" userId="27d99618-55bf-4dc3-9067-1dc06ec61557" providerId="ADAL" clId="{6CE5AA44-302A-4F75-BCC9-1374C97FCDE3}" dt="2023-06-11T09:06:46.770" v="1766" actId="1076"/>
          <ac:picMkLst>
            <pc:docMk/>
            <pc:sldMk cId="3575294593" sldId="280"/>
            <ac:picMk id="60" creationId="{1B16E73D-75FF-5A3E-B76C-9DE7273B2F37}"/>
          </ac:picMkLst>
        </pc:picChg>
        <pc:picChg chg="mod">
          <ac:chgData name="ashraf196280" userId="27d99618-55bf-4dc3-9067-1dc06ec61557" providerId="ADAL" clId="{6CE5AA44-302A-4F75-BCC9-1374C97FCDE3}" dt="2023-06-11T09:06:46.770" v="1766" actId="1076"/>
          <ac:picMkLst>
            <pc:docMk/>
            <pc:sldMk cId="3575294593" sldId="280"/>
            <ac:picMk id="61" creationId="{1CF85C98-A2C0-7F88-1DC6-351092A0B58D}"/>
          </ac:picMkLst>
        </pc:picChg>
        <pc:picChg chg="mod">
          <ac:chgData name="ashraf196280" userId="27d99618-55bf-4dc3-9067-1dc06ec61557" providerId="ADAL" clId="{6CE5AA44-302A-4F75-BCC9-1374C97FCDE3}" dt="2023-06-11T09:06:46.770" v="1766" actId="1076"/>
          <ac:picMkLst>
            <pc:docMk/>
            <pc:sldMk cId="3575294593" sldId="280"/>
            <ac:picMk id="62" creationId="{6ACDCBA6-4372-51FA-2C15-3F5D7F10951B}"/>
          </ac:picMkLst>
        </pc:picChg>
        <pc:picChg chg="mod">
          <ac:chgData name="ashraf196280" userId="27d99618-55bf-4dc3-9067-1dc06ec61557" providerId="ADAL" clId="{6CE5AA44-302A-4F75-BCC9-1374C97FCDE3}" dt="2023-06-11T09:06:46.770" v="1766" actId="1076"/>
          <ac:picMkLst>
            <pc:docMk/>
            <pc:sldMk cId="3575294593" sldId="280"/>
            <ac:picMk id="63" creationId="{3631A7F4-A8CE-47DD-4A88-227857532346}"/>
          </ac:picMkLst>
        </pc:picChg>
        <pc:picChg chg="mod">
          <ac:chgData name="ashraf196280" userId="27d99618-55bf-4dc3-9067-1dc06ec61557" providerId="ADAL" clId="{6CE5AA44-302A-4F75-BCC9-1374C97FCDE3}" dt="2023-06-11T09:05:30.350" v="1759" actId="1076"/>
          <ac:picMkLst>
            <pc:docMk/>
            <pc:sldMk cId="3575294593" sldId="280"/>
            <ac:picMk id="1024" creationId="{D9130B9E-8B16-C677-4EBB-AB0BAC8E450E}"/>
          </ac:picMkLst>
        </pc:picChg>
        <pc:picChg chg="mod">
          <ac:chgData name="ashraf196280" userId="27d99618-55bf-4dc3-9067-1dc06ec61557" providerId="ADAL" clId="{6CE5AA44-302A-4F75-BCC9-1374C97FCDE3}" dt="2023-06-11T09:07:12.752" v="1767" actId="1076"/>
          <ac:picMkLst>
            <pc:docMk/>
            <pc:sldMk cId="3575294593" sldId="280"/>
            <ac:picMk id="1025" creationId="{47FFC2D9-563D-ED1B-E043-BE18233FB0F9}"/>
          </ac:picMkLst>
        </pc:picChg>
        <pc:picChg chg="mod">
          <ac:chgData name="ashraf196280" userId="27d99618-55bf-4dc3-9067-1dc06ec61557" providerId="ADAL" clId="{6CE5AA44-302A-4F75-BCC9-1374C97FCDE3}" dt="2023-06-11T09:05:48.839" v="1762" actId="1076"/>
          <ac:picMkLst>
            <pc:docMk/>
            <pc:sldMk cId="3575294593" sldId="280"/>
            <ac:picMk id="1026" creationId="{519459D0-EAC3-7ADE-4D91-B7FC1506ADFA}"/>
          </ac:picMkLst>
        </pc:picChg>
        <pc:picChg chg="mod">
          <ac:chgData name="ashraf196280" userId="27d99618-55bf-4dc3-9067-1dc06ec61557" providerId="ADAL" clId="{6CE5AA44-302A-4F75-BCC9-1374C97FCDE3}" dt="2023-06-11T09:07:25.399" v="1770" actId="1076"/>
          <ac:picMkLst>
            <pc:docMk/>
            <pc:sldMk cId="3575294593" sldId="280"/>
            <ac:picMk id="1027" creationId="{8DFCE170-312C-CA93-A71D-77DC17FC17E6}"/>
          </ac:picMkLst>
        </pc:picChg>
        <pc:picChg chg="mod">
          <ac:chgData name="ashraf196280" userId="27d99618-55bf-4dc3-9067-1dc06ec61557" providerId="ADAL" clId="{6CE5AA44-302A-4F75-BCC9-1374C97FCDE3}" dt="2023-06-11T09:05:12.304" v="1757" actId="1076"/>
          <ac:picMkLst>
            <pc:docMk/>
            <pc:sldMk cId="3575294593" sldId="280"/>
            <ac:picMk id="1029" creationId="{E9A13710-10D4-8DC9-DAE2-4DAF140AFC22}"/>
          </ac:picMkLst>
        </pc:picChg>
        <pc:picChg chg="mod">
          <ac:chgData name="ashraf196280" userId="27d99618-55bf-4dc3-9067-1dc06ec61557" providerId="ADAL" clId="{6CE5AA44-302A-4F75-BCC9-1374C97FCDE3}" dt="2023-06-11T09:07:31.840" v="1771" actId="1076"/>
          <ac:picMkLst>
            <pc:docMk/>
            <pc:sldMk cId="3575294593" sldId="280"/>
            <ac:picMk id="1030" creationId="{FABECF84-84DA-740B-C711-144DBF899317}"/>
          </ac:picMkLst>
        </pc:picChg>
        <pc:picChg chg="mod">
          <ac:chgData name="ashraf196280" userId="27d99618-55bf-4dc3-9067-1dc06ec61557" providerId="ADAL" clId="{6CE5AA44-302A-4F75-BCC9-1374C97FCDE3}" dt="2023-06-11T09:05:23.886" v="1758" actId="1076"/>
          <ac:picMkLst>
            <pc:docMk/>
            <pc:sldMk cId="3575294593" sldId="280"/>
            <ac:picMk id="1031" creationId="{97EC5AFD-AB8E-934A-1DC6-84C3EB290F7F}"/>
          </ac:picMkLst>
        </pc:picChg>
        <pc:picChg chg="mod">
          <ac:chgData name="ashraf196280" userId="27d99618-55bf-4dc3-9067-1dc06ec61557" providerId="ADAL" clId="{6CE5AA44-302A-4F75-BCC9-1374C97FCDE3}" dt="2023-06-11T09:07:39.728" v="1772" actId="1076"/>
          <ac:picMkLst>
            <pc:docMk/>
            <pc:sldMk cId="3575294593" sldId="280"/>
            <ac:picMk id="1032" creationId="{23121C0D-6BC7-02BE-6373-82EAD295493D}"/>
          </ac:picMkLst>
        </pc:picChg>
        <pc:picChg chg="mod">
          <ac:chgData name="ashraf196280" userId="27d99618-55bf-4dc3-9067-1dc06ec61557" providerId="ADAL" clId="{6CE5AA44-302A-4F75-BCC9-1374C97FCDE3}" dt="2023-06-11T09:04:49.023" v="1755" actId="1076"/>
          <ac:picMkLst>
            <pc:docMk/>
            <pc:sldMk cId="3575294593" sldId="280"/>
            <ac:picMk id="1033" creationId="{14B97EE2-283B-B8D2-BF04-EBF92F27ADC9}"/>
          </ac:picMkLst>
        </pc:picChg>
        <pc:picChg chg="mod">
          <ac:chgData name="ashraf196280" userId="27d99618-55bf-4dc3-9067-1dc06ec61557" providerId="ADAL" clId="{6CE5AA44-302A-4F75-BCC9-1374C97FCDE3}" dt="2023-06-11T09:07:44.247" v="1773" actId="1076"/>
          <ac:picMkLst>
            <pc:docMk/>
            <pc:sldMk cId="3575294593" sldId="280"/>
            <ac:picMk id="1034" creationId="{C97B946B-A329-68DA-D1DD-FE07AF003ED8}"/>
          </ac:picMkLst>
        </pc:picChg>
        <pc:picChg chg="mod">
          <ac:chgData name="ashraf196280" userId="27d99618-55bf-4dc3-9067-1dc06ec61557" providerId="ADAL" clId="{6CE5AA44-302A-4F75-BCC9-1374C97FCDE3}" dt="2023-06-11T09:06:04.303" v="1763" actId="1076"/>
          <ac:picMkLst>
            <pc:docMk/>
            <pc:sldMk cId="3575294593" sldId="280"/>
            <ac:picMk id="1035" creationId="{3B4DC710-AAA7-BA42-C2CB-265C62E0D267}"/>
          </ac:picMkLst>
        </pc:picChg>
        <pc:picChg chg="mod">
          <ac:chgData name="ashraf196280" userId="27d99618-55bf-4dc3-9067-1dc06ec61557" providerId="ADAL" clId="{6CE5AA44-302A-4F75-BCC9-1374C97FCDE3}" dt="2023-06-11T09:07:49.648" v="1774" actId="1076"/>
          <ac:picMkLst>
            <pc:docMk/>
            <pc:sldMk cId="3575294593" sldId="280"/>
            <ac:picMk id="1036" creationId="{6623F871-7E10-FEC4-624D-034528F32BDC}"/>
          </ac:picMkLst>
        </pc:picChg>
        <pc:picChg chg="mod">
          <ac:chgData name="ashraf196280" userId="27d99618-55bf-4dc3-9067-1dc06ec61557" providerId="ADAL" clId="{6CE5AA44-302A-4F75-BCC9-1374C97FCDE3}" dt="2023-06-11T09:06:14.864" v="1764" actId="1076"/>
          <ac:picMkLst>
            <pc:docMk/>
            <pc:sldMk cId="3575294593" sldId="280"/>
            <ac:picMk id="1037" creationId="{A291BAC0-6DC0-5A47-8660-67E125D4FC75}"/>
          </ac:picMkLst>
        </pc:picChg>
        <pc:picChg chg="mod">
          <ac:chgData name="ashraf196280" userId="27d99618-55bf-4dc3-9067-1dc06ec61557" providerId="ADAL" clId="{6CE5AA44-302A-4F75-BCC9-1374C97FCDE3}" dt="2023-06-11T09:07:55.983" v="1775" actId="1076"/>
          <ac:picMkLst>
            <pc:docMk/>
            <pc:sldMk cId="3575294593" sldId="280"/>
            <ac:picMk id="1038" creationId="{8E140EF3-BBD1-F712-9A75-B1F4F48028A2}"/>
          </ac:picMkLst>
        </pc:picChg>
        <pc:picChg chg="mod">
          <ac:chgData name="ashraf196280" userId="27d99618-55bf-4dc3-9067-1dc06ec61557" providerId="ADAL" clId="{6CE5AA44-302A-4F75-BCC9-1374C97FCDE3}" dt="2023-06-11T09:06:19.487" v="1765" actId="1076"/>
          <ac:picMkLst>
            <pc:docMk/>
            <pc:sldMk cId="3575294593" sldId="280"/>
            <ac:picMk id="1039" creationId="{A9814B5A-1F16-2819-FDA0-A8345FA8B70D}"/>
          </ac:picMkLst>
        </pc:picChg>
        <pc:picChg chg="mod">
          <ac:chgData name="ashraf196280" userId="27d99618-55bf-4dc3-9067-1dc06ec61557" providerId="ADAL" clId="{6CE5AA44-302A-4F75-BCC9-1374C97FCDE3}" dt="2023-06-11T09:08:00.319" v="1776" actId="1076"/>
          <ac:picMkLst>
            <pc:docMk/>
            <pc:sldMk cId="3575294593" sldId="280"/>
            <ac:picMk id="1040" creationId="{505923C2-E919-E795-2207-0BDD9CDB68C8}"/>
          </ac:picMkLst>
        </pc:picChg>
      </pc:sldChg>
      <pc:sldChg chg="addSp delSp modSp add mod modAnim">
        <pc:chgData name="ashraf196280" userId="27d99618-55bf-4dc3-9067-1dc06ec61557" providerId="ADAL" clId="{6CE5AA44-302A-4F75-BCC9-1374C97FCDE3}" dt="2023-06-11T20:05:16.084" v="6931"/>
        <pc:sldMkLst>
          <pc:docMk/>
          <pc:sldMk cId="1849774251" sldId="281"/>
        </pc:sldMkLst>
        <pc:spChg chg="add mod">
          <ac:chgData name="ashraf196280" userId="27d99618-55bf-4dc3-9067-1dc06ec61557" providerId="ADAL" clId="{6CE5AA44-302A-4F75-BCC9-1374C97FCDE3}" dt="2023-06-11T09:24:33.328" v="1797" actId="1076"/>
          <ac:spMkLst>
            <pc:docMk/>
            <pc:sldMk cId="1849774251" sldId="281"/>
            <ac:spMk id="2" creationId="{4C9806DB-11A4-12ED-A6BC-1C1A28AA5BAC}"/>
          </ac:spMkLst>
        </pc:spChg>
        <pc:spChg chg="del">
          <ac:chgData name="ashraf196280" userId="27d99618-55bf-4dc3-9067-1dc06ec61557" providerId="ADAL" clId="{6CE5AA44-302A-4F75-BCC9-1374C97FCDE3}" dt="2023-06-11T09:41:40.097" v="2366" actId="478"/>
          <ac:spMkLst>
            <pc:docMk/>
            <pc:sldMk cId="1849774251" sldId="281"/>
            <ac:spMk id="5" creationId="{F3DC0941-9FA9-03AC-3CA8-16BC044282B2}"/>
          </ac:spMkLst>
        </pc:spChg>
        <pc:spChg chg="add mod">
          <ac:chgData name="ashraf196280" userId="27d99618-55bf-4dc3-9067-1dc06ec61557" providerId="ADAL" clId="{6CE5AA44-302A-4F75-BCC9-1374C97FCDE3}" dt="2023-06-11T09:24:51.472" v="1812" actId="1076"/>
          <ac:spMkLst>
            <pc:docMk/>
            <pc:sldMk cId="1849774251" sldId="281"/>
            <ac:spMk id="6" creationId="{34157EEF-50ED-F1A0-1543-81799A5B4CED}"/>
          </ac:spMkLst>
        </pc:spChg>
        <pc:spChg chg="add mod">
          <ac:chgData name="ashraf196280" userId="27d99618-55bf-4dc3-9067-1dc06ec61557" providerId="ADAL" clId="{6CE5AA44-302A-4F75-BCC9-1374C97FCDE3}" dt="2023-06-11T09:25:14.026" v="1821" actId="20577"/>
          <ac:spMkLst>
            <pc:docMk/>
            <pc:sldMk cId="1849774251" sldId="281"/>
            <ac:spMk id="7" creationId="{62DFA08E-645E-FF40-2639-9F4C0D7ABEB9}"/>
          </ac:spMkLst>
        </pc:spChg>
        <pc:spChg chg="add mod">
          <ac:chgData name="ashraf196280" userId="27d99618-55bf-4dc3-9067-1dc06ec61557" providerId="ADAL" clId="{6CE5AA44-302A-4F75-BCC9-1374C97FCDE3}" dt="2023-06-11T09:25:45.426" v="1832" actId="20577"/>
          <ac:spMkLst>
            <pc:docMk/>
            <pc:sldMk cId="1849774251" sldId="281"/>
            <ac:spMk id="10" creationId="{D047AEF2-3C16-E496-A62B-1D7A9E847774}"/>
          </ac:spMkLst>
        </pc:spChg>
        <pc:spChg chg="del">
          <ac:chgData name="ashraf196280" userId="27d99618-55bf-4dc3-9067-1dc06ec61557" providerId="ADAL" clId="{6CE5AA44-302A-4F75-BCC9-1374C97FCDE3}" dt="2023-06-11T09:41:41.353" v="2367" actId="478"/>
          <ac:spMkLst>
            <pc:docMk/>
            <pc:sldMk cId="1849774251" sldId="281"/>
            <ac:spMk id="11" creationId="{F0AF6B56-B431-9339-9F3A-0EBDCAEACA78}"/>
          </ac:spMkLst>
        </pc:spChg>
        <pc:spChg chg="add mod">
          <ac:chgData name="ashraf196280" userId="27d99618-55bf-4dc3-9067-1dc06ec61557" providerId="ADAL" clId="{6CE5AA44-302A-4F75-BCC9-1374C97FCDE3}" dt="2023-06-11T09:26:10.209" v="1842" actId="20577"/>
          <ac:spMkLst>
            <pc:docMk/>
            <pc:sldMk cId="1849774251" sldId="281"/>
            <ac:spMk id="12" creationId="{63FC9049-0983-D761-FA7A-24B91CA54D80}"/>
          </ac:spMkLst>
        </pc:spChg>
        <pc:spChg chg="mod">
          <ac:chgData name="ashraf196280" userId="27d99618-55bf-4dc3-9067-1dc06ec61557" providerId="ADAL" clId="{6CE5AA44-302A-4F75-BCC9-1374C97FCDE3}" dt="2023-06-11T09:08:40.646" v="1780" actId="14100"/>
          <ac:spMkLst>
            <pc:docMk/>
            <pc:sldMk cId="1849774251" sldId="281"/>
            <ac:spMk id="18" creationId="{D1D1B70E-72E0-E27A-3C4D-F2093063D650}"/>
          </ac:spMkLst>
        </pc:spChg>
        <pc:spChg chg="mod">
          <ac:chgData name="ashraf196280" userId="27d99618-55bf-4dc3-9067-1dc06ec61557" providerId="ADAL" clId="{6CE5AA44-302A-4F75-BCC9-1374C97FCDE3}" dt="2023-06-11T09:25:30.039" v="1824" actId="1076"/>
          <ac:spMkLst>
            <pc:docMk/>
            <pc:sldMk cId="1849774251" sldId="281"/>
            <ac:spMk id="1041" creationId="{71E5EA39-AD7C-5284-71A8-861F7B8B6DFB}"/>
          </ac:spMkLst>
        </pc:spChg>
        <pc:spChg chg="mod">
          <ac:chgData name="ashraf196280" userId="27d99618-55bf-4dc3-9067-1dc06ec61557" providerId="ADAL" clId="{6CE5AA44-302A-4F75-BCC9-1374C97FCDE3}" dt="2023-06-11T09:25:34.792" v="1825" actId="1076"/>
          <ac:spMkLst>
            <pc:docMk/>
            <pc:sldMk cId="1849774251" sldId="281"/>
            <ac:spMk id="1047" creationId="{1EC989BB-E1AB-5203-053D-F155A8B8D761}"/>
          </ac:spMkLst>
        </pc:spChg>
        <pc:picChg chg="mod">
          <ac:chgData name="ashraf196280" userId="27d99618-55bf-4dc3-9067-1dc06ec61557" providerId="ADAL" clId="{6CE5AA44-302A-4F75-BCC9-1374C97FCDE3}" dt="2023-06-11T09:25:30.039" v="1824" actId="1076"/>
          <ac:picMkLst>
            <pc:docMk/>
            <pc:sldMk cId="1849774251" sldId="281"/>
            <ac:picMk id="60" creationId="{1B16E73D-75FF-5A3E-B76C-9DE7273B2F37}"/>
          </ac:picMkLst>
        </pc:picChg>
        <pc:picChg chg="mod">
          <ac:chgData name="ashraf196280" userId="27d99618-55bf-4dc3-9067-1dc06ec61557" providerId="ADAL" clId="{6CE5AA44-302A-4F75-BCC9-1374C97FCDE3}" dt="2023-06-11T09:25:34.792" v="1825" actId="1076"/>
          <ac:picMkLst>
            <pc:docMk/>
            <pc:sldMk cId="1849774251" sldId="281"/>
            <ac:picMk id="1030" creationId="{FABECF84-84DA-740B-C711-144DBF899317}"/>
          </ac:picMkLst>
        </pc:picChg>
      </pc:sldChg>
      <pc:sldChg chg="addSp delSp modSp add mod delAnim modAnim">
        <pc:chgData name="ashraf196280" userId="27d99618-55bf-4dc3-9067-1dc06ec61557" providerId="ADAL" clId="{6CE5AA44-302A-4F75-BCC9-1374C97FCDE3}" dt="2023-06-11T09:41:37.417" v="2365" actId="478"/>
        <pc:sldMkLst>
          <pc:docMk/>
          <pc:sldMk cId="1006535644" sldId="282"/>
        </pc:sldMkLst>
        <pc:spChg chg="del">
          <ac:chgData name="ashraf196280" userId="27d99618-55bf-4dc3-9067-1dc06ec61557" providerId="ADAL" clId="{6CE5AA44-302A-4F75-BCC9-1374C97FCDE3}" dt="2023-06-11T09:27:34.294" v="1848" actId="478"/>
          <ac:spMkLst>
            <pc:docMk/>
            <pc:sldMk cId="1006535644" sldId="282"/>
            <ac:spMk id="2" creationId="{4C9806DB-11A4-12ED-A6BC-1C1A28AA5BAC}"/>
          </ac:spMkLst>
        </pc:spChg>
        <pc:spChg chg="del">
          <ac:chgData name="ashraf196280" userId="27d99618-55bf-4dc3-9067-1dc06ec61557" providerId="ADAL" clId="{6CE5AA44-302A-4F75-BCC9-1374C97FCDE3}" dt="2023-06-11T09:41:37.417" v="2365" actId="478"/>
          <ac:spMkLst>
            <pc:docMk/>
            <pc:sldMk cId="1006535644" sldId="282"/>
            <ac:spMk id="5" creationId="{F3DC0941-9FA9-03AC-3CA8-16BC044282B2}"/>
          </ac:spMkLst>
        </pc:spChg>
        <pc:spChg chg="del">
          <ac:chgData name="ashraf196280" userId="27d99618-55bf-4dc3-9067-1dc06ec61557" providerId="ADAL" clId="{6CE5AA44-302A-4F75-BCC9-1374C97FCDE3}" dt="2023-06-11T09:27:38.515" v="1850" actId="478"/>
          <ac:spMkLst>
            <pc:docMk/>
            <pc:sldMk cId="1006535644" sldId="282"/>
            <ac:spMk id="6" creationId="{34157EEF-50ED-F1A0-1543-81799A5B4CED}"/>
          </ac:spMkLst>
        </pc:spChg>
        <pc:spChg chg="del">
          <ac:chgData name="ashraf196280" userId="27d99618-55bf-4dc3-9067-1dc06ec61557" providerId="ADAL" clId="{6CE5AA44-302A-4F75-BCC9-1374C97FCDE3}" dt="2023-06-11T09:27:36.628" v="1849" actId="478"/>
          <ac:spMkLst>
            <pc:docMk/>
            <pc:sldMk cId="1006535644" sldId="282"/>
            <ac:spMk id="7" creationId="{62DFA08E-645E-FF40-2639-9F4C0D7ABEB9}"/>
          </ac:spMkLst>
        </pc:spChg>
        <pc:spChg chg="mod">
          <ac:chgData name="ashraf196280" userId="27d99618-55bf-4dc3-9067-1dc06ec61557" providerId="ADAL" clId="{6CE5AA44-302A-4F75-BCC9-1374C97FCDE3}" dt="2023-06-11T09:29:51.161" v="2027" actId="1035"/>
          <ac:spMkLst>
            <pc:docMk/>
            <pc:sldMk cId="1006535644" sldId="282"/>
            <ac:spMk id="10" creationId="{D047AEF2-3C16-E496-A62B-1D7A9E847774}"/>
          </ac:spMkLst>
        </pc:spChg>
        <pc:spChg chg="del">
          <ac:chgData name="ashraf196280" userId="27d99618-55bf-4dc3-9067-1dc06ec61557" providerId="ADAL" clId="{6CE5AA44-302A-4F75-BCC9-1374C97FCDE3}" dt="2023-06-11T09:41:36.401" v="2364" actId="478"/>
          <ac:spMkLst>
            <pc:docMk/>
            <pc:sldMk cId="1006535644" sldId="282"/>
            <ac:spMk id="11" creationId="{F0AF6B56-B431-9339-9F3A-0EBDCAEACA78}"/>
          </ac:spMkLst>
        </pc:spChg>
        <pc:spChg chg="mod">
          <ac:chgData name="ashraf196280" userId="27d99618-55bf-4dc3-9067-1dc06ec61557" providerId="ADAL" clId="{6CE5AA44-302A-4F75-BCC9-1374C97FCDE3}" dt="2023-06-11T09:29:51.161" v="2027" actId="1035"/>
          <ac:spMkLst>
            <pc:docMk/>
            <pc:sldMk cId="1006535644" sldId="282"/>
            <ac:spMk id="12" creationId="{63FC9049-0983-D761-FA7A-24B91CA54D80}"/>
          </ac:spMkLst>
        </pc:spChg>
        <pc:spChg chg="add mod">
          <ac:chgData name="ashraf196280" userId="27d99618-55bf-4dc3-9067-1dc06ec61557" providerId="ADAL" clId="{6CE5AA44-302A-4F75-BCC9-1374C97FCDE3}" dt="2023-06-11T09:28:39.911" v="1952" actId="1076"/>
          <ac:spMkLst>
            <pc:docMk/>
            <pc:sldMk cId="1006535644" sldId="282"/>
            <ac:spMk id="14" creationId="{957C98F3-8874-B601-1513-35C6C1132C12}"/>
          </ac:spMkLst>
        </pc:spChg>
        <pc:spChg chg="mod">
          <ac:chgData name="ashraf196280" userId="27d99618-55bf-4dc3-9067-1dc06ec61557" providerId="ADAL" clId="{6CE5AA44-302A-4F75-BCC9-1374C97FCDE3}" dt="2023-06-11T09:28:08.031" v="1903" actId="14100"/>
          <ac:spMkLst>
            <pc:docMk/>
            <pc:sldMk cId="1006535644" sldId="282"/>
            <ac:spMk id="18" creationId="{D1D1B70E-72E0-E27A-3C4D-F2093063D650}"/>
          </ac:spMkLst>
        </pc:spChg>
        <pc:spChg chg="mod">
          <ac:chgData name="ashraf196280" userId="27d99618-55bf-4dc3-9067-1dc06ec61557" providerId="ADAL" clId="{6CE5AA44-302A-4F75-BCC9-1374C97FCDE3}" dt="2023-06-11T09:29:51.161" v="2027" actId="1035"/>
          <ac:spMkLst>
            <pc:docMk/>
            <pc:sldMk cId="1006535644" sldId="282"/>
            <ac:spMk id="1041" creationId="{71E5EA39-AD7C-5284-71A8-861F7B8B6DFB}"/>
          </ac:spMkLst>
        </pc:spChg>
        <pc:spChg chg="del">
          <ac:chgData name="ashraf196280" userId="27d99618-55bf-4dc3-9067-1dc06ec61557" providerId="ADAL" clId="{6CE5AA44-302A-4F75-BCC9-1374C97FCDE3}" dt="2023-06-11T09:27:36.628" v="1849" actId="478"/>
          <ac:spMkLst>
            <pc:docMk/>
            <pc:sldMk cId="1006535644" sldId="282"/>
            <ac:spMk id="1042" creationId="{58E7FEF3-2F1A-BCA0-4100-BE38AA19E253}"/>
          </ac:spMkLst>
        </pc:spChg>
        <pc:spChg chg="mod">
          <ac:chgData name="ashraf196280" userId="27d99618-55bf-4dc3-9067-1dc06ec61557" providerId="ADAL" clId="{6CE5AA44-302A-4F75-BCC9-1374C97FCDE3}" dt="2023-06-11T09:29:51.161" v="2027" actId="1035"/>
          <ac:spMkLst>
            <pc:docMk/>
            <pc:sldMk cId="1006535644" sldId="282"/>
            <ac:spMk id="1043" creationId="{92F67076-0BEC-6089-2E96-F460B9273395}"/>
          </ac:spMkLst>
        </pc:spChg>
        <pc:spChg chg="mod">
          <ac:chgData name="ashraf196280" userId="27d99618-55bf-4dc3-9067-1dc06ec61557" providerId="ADAL" clId="{6CE5AA44-302A-4F75-BCC9-1374C97FCDE3}" dt="2023-06-11T09:29:51.161" v="2027" actId="1035"/>
          <ac:spMkLst>
            <pc:docMk/>
            <pc:sldMk cId="1006535644" sldId="282"/>
            <ac:spMk id="1044" creationId="{A618DBD4-F7B8-B40E-7E3D-984ED80F896C}"/>
          </ac:spMkLst>
        </pc:spChg>
        <pc:spChg chg="mod">
          <ac:chgData name="ashraf196280" userId="27d99618-55bf-4dc3-9067-1dc06ec61557" providerId="ADAL" clId="{6CE5AA44-302A-4F75-BCC9-1374C97FCDE3}" dt="2023-06-11T09:29:51.161" v="2027" actId="1035"/>
          <ac:spMkLst>
            <pc:docMk/>
            <pc:sldMk cId="1006535644" sldId="282"/>
            <ac:spMk id="1045" creationId="{8DE37923-969A-9DAA-8616-E26B5997C5A1}"/>
          </ac:spMkLst>
        </pc:spChg>
        <pc:spChg chg="mod">
          <ac:chgData name="ashraf196280" userId="27d99618-55bf-4dc3-9067-1dc06ec61557" providerId="ADAL" clId="{6CE5AA44-302A-4F75-BCC9-1374C97FCDE3}" dt="2023-06-11T09:29:51.161" v="2027" actId="1035"/>
          <ac:spMkLst>
            <pc:docMk/>
            <pc:sldMk cId="1006535644" sldId="282"/>
            <ac:spMk id="1046" creationId="{277B940A-9391-3DB7-FC11-32F9D92DAC21}"/>
          </ac:spMkLst>
        </pc:spChg>
        <pc:spChg chg="mod">
          <ac:chgData name="ashraf196280" userId="27d99618-55bf-4dc3-9067-1dc06ec61557" providerId="ADAL" clId="{6CE5AA44-302A-4F75-BCC9-1374C97FCDE3}" dt="2023-06-11T09:29:51.161" v="2027" actId="1035"/>
          <ac:spMkLst>
            <pc:docMk/>
            <pc:sldMk cId="1006535644" sldId="282"/>
            <ac:spMk id="1047" creationId="{1EC989BB-E1AB-5203-053D-F155A8B8D761}"/>
          </ac:spMkLst>
        </pc:spChg>
        <pc:spChg chg="mod">
          <ac:chgData name="ashraf196280" userId="27d99618-55bf-4dc3-9067-1dc06ec61557" providerId="ADAL" clId="{6CE5AA44-302A-4F75-BCC9-1374C97FCDE3}" dt="2023-06-11T09:29:51.161" v="2027" actId="1035"/>
          <ac:spMkLst>
            <pc:docMk/>
            <pc:sldMk cId="1006535644" sldId="282"/>
            <ac:spMk id="1048" creationId="{8E774A57-7317-B3A9-12F4-E98E8C8CB6F2}"/>
          </ac:spMkLst>
        </pc:spChg>
        <pc:spChg chg="mod">
          <ac:chgData name="ashraf196280" userId="27d99618-55bf-4dc3-9067-1dc06ec61557" providerId="ADAL" clId="{6CE5AA44-302A-4F75-BCC9-1374C97FCDE3}" dt="2023-06-11T09:29:51.161" v="2027" actId="1035"/>
          <ac:spMkLst>
            <pc:docMk/>
            <pc:sldMk cId="1006535644" sldId="282"/>
            <ac:spMk id="1049" creationId="{1FB3087C-6A66-E177-B2FD-C49FD8CC4FC5}"/>
          </ac:spMkLst>
        </pc:spChg>
        <pc:spChg chg="mod">
          <ac:chgData name="ashraf196280" userId="27d99618-55bf-4dc3-9067-1dc06ec61557" providerId="ADAL" clId="{6CE5AA44-302A-4F75-BCC9-1374C97FCDE3}" dt="2023-06-11T09:29:51.161" v="2027" actId="1035"/>
          <ac:spMkLst>
            <pc:docMk/>
            <pc:sldMk cId="1006535644" sldId="282"/>
            <ac:spMk id="1050" creationId="{D190EE10-DF15-795E-9BA9-5DA24C8EE267}"/>
          </ac:spMkLst>
        </pc:spChg>
        <pc:spChg chg="mod">
          <ac:chgData name="ashraf196280" userId="27d99618-55bf-4dc3-9067-1dc06ec61557" providerId="ADAL" clId="{6CE5AA44-302A-4F75-BCC9-1374C97FCDE3}" dt="2023-06-11T09:29:51.161" v="2027" actId="1035"/>
          <ac:spMkLst>
            <pc:docMk/>
            <pc:sldMk cId="1006535644" sldId="282"/>
            <ac:spMk id="1051" creationId="{D28F2ED3-67E2-ABA4-4CDB-E09A87F53A8A}"/>
          </ac:spMkLst>
        </pc:spChg>
        <pc:spChg chg="mod">
          <ac:chgData name="ashraf196280" userId="27d99618-55bf-4dc3-9067-1dc06ec61557" providerId="ADAL" clId="{6CE5AA44-302A-4F75-BCC9-1374C97FCDE3}" dt="2023-06-11T09:29:51.161" v="2027" actId="1035"/>
          <ac:spMkLst>
            <pc:docMk/>
            <pc:sldMk cId="1006535644" sldId="282"/>
            <ac:spMk id="1052" creationId="{1C8B81A7-91EB-CF7D-58A2-521A65D074AA}"/>
          </ac:spMkLst>
        </pc:spChg>
        <pc:spChg chg="del">
          <ac:chgData name="ashraf196280" userId="27d99618-55bf-4dc3-9067-1dc06ec61557" providerId="ADAL" clId="{6CE5AA44-302A-4F75-BCC9-1374C97FCDE3}" dt="2023-06-11T09:27:36.628" v="1849" actId="478"/>
          <ac:spMkLst>
            <pc:docMk/>
            <pc:sldMk cId="1006535644" sldId="282"/>
            <ac:spMk id="1053" creationId="{15D2582A-B1FF-27A6-D4D1-F6907EB5F0C3}"/>
          </ac:spMkLst>
        </pc:spChg>
        <pc:spChg chg="del">
          <ac:chgData name="ashraf196280" userId="27d99618-55bf-4dc3-9067-1dc06ec61557" providerId="ADAL" clId="{6CE5AA44-302A-4F75-BCC9-1374C97FCDE3}" dt="2023-06-11T09:27:36.628" v="1849" actId="478"/>
          <ac:spMkLst>
            <pc:docMk/>
            <pc:sldMk cId="1006535644" sldId="282"/>
            <ac:spMk id="1054" creationId="{714D8431-AC17-F7F0-830B-5CCDD72CD185}"/>
          </ac:spMkLst>
        </pc:spChg>
        <pc:spChg chg="del">
          <ac:chgData name="ashraf196280" userId="27d99618-55bf-4dc3-9067-1dc06ec61557" providerId="ADAL" clId="{6CE5AA44-302A-4F75-BCC9-1374C97FCDE3}" dt="2023-06-11T09:27:36.628" v="1849" actId="478"/>
          <ac:spMkLst>
            <pc:docMk/>
            <pc:sldMk cId="1006535644" sldId="282"/>
            <ac:spMk id="1055" creationId="{70263547-81FE-9B35-0C4F-02B03BB8D375}"/>
          </ac:spMkLst>
        </pc:spChg>
        <pc:spChg chg="del">
          <ac:chgData name="ashraf196280" userId="27d99618-55bf-4dc3-9067-1dc06ec61557" providerId="ADAL" clId="{6CE5AA44-302A-4F75-BCC9-1374C97FCDE3}" dt="2023-06-11T09:27:36.628" v="1849" actId="478"/>
          <ac:spMkLst>
            <pc:docMk/>
            <pc:sldMk cId="1006535644" sldId="282"/>
            <ac:spMk id="1056" creationId="{30E1805F-E40A-3B0F-9C12-6958880B46DE}"/>
          </ac:spMkLst>
        </pc:spChg>
        <pc:spChg chg="del">
          <ac:chgData name="ashraf196280" userId="27d99618-55bf-4dc3-9067-1dc06ec61557" providerId="ADAL" clId="{6CE5AA44-302A-4F75-BCC9-1374C97FCDE3}" dt="2023-06-11T09:27:36.628" v="1849" actId="478"/>
          <ac:spMkLst>
            <pc:docMk/>
            <pc:sldMk cId="1006535644" sldId="282"/>
            <ac:spMk id="1057" creationId="{8602E445-9DAC-1504-A43E-764680C6FF4B}"/>
          </ac:spMkLst>
        </pc:spChg>
        <pc:spChg chg="del">
          <ac:chgData name="ashraf196280" userId="27d99618-55bf-4dc3-9067-1dc06ec61557" providerId="ADAL" clId="{6CE5AA44-302A-4F75-BCC9-1374C97FCDE3}" dt="2023-06-11T09:27:36.628" v="1849" actId="478"/>
          <ac:spMkLst>
            <pc:docMk/>
            <pc:sldMk cId="1006535644" sldId="282"/>
            <ac:spMk id="1058" creationId="{14916A77-D113-3555-9FB6-B22BC0D7AAD5}"/>
          </ac:spMkLst>
        </pc:spChg>
        <pc:spChg chg="del">
          <ac:chgData name="ashraf196280" userId="27d99618-55bf-4dc3-9067-1dc06ec61557" providerId="ADAL" clId="{6CE5AA44-302A-4F75-BCC9-1374C97FCDE3}" dt="2023-06-11T09:27:36.628" v="1849" actId="478"/>
          <ac:spMkLst>
            <pc:docMk/>
            <pc:sldMk cId="1006535644" sldId="282"/>
            <ac:spMk id="1059" creationId="{80B85AFB-65B9-59CE-20E8-AD627DEE091A}"/>
          </ac:spMkLst>
        </pc:spChg>
        <pc:spChg chg="mod">
          <ac:chgData name="ashraf196280" userId="27d99618-55bf-4dc3-9067-1dc06ec61557" providerId="ADAL" clId="{6CE5AA44-302A-4F75-BCC9-1374C97FCDE3}" dt="2023-06-11T09:29:51.161" v="2027" actId="1035"/>
          <ac:spMkLst>
            <pc:docMk/>
            <pc:sldMk cId="1006535644" sldId="282"/>
            <ac:spMk id="1060" creationId="{40F594FB-BB6F-596E-6BC2-053AAB729CE7}"/>
          </ac:spMkLst>
        </pc:spChg>
        <pc:picChg chg="mod">
          <ac:chgData name="ashraf196280" userId="27d99618-55bf-4dc3-9067-1dc06ec61557" providerId="ADAL" clId="{6CE5AA44-302A-4F75-BCC9-1374C97FCDE3}" dt="2023-06-11T09:29:51.161" v="2027" actId="1035"/>
          <ac:picMkLst>
            <pc:docMk/>
            <pc:sldMk cId="1006535644" sldId="282"/>
            <ac:picMk id="60" creationId="{1B16E73D-75FF-5A3E-B76C-9DE7273B2F37}"/>
          </ac:picMkLst>
        </pc:picChg>
        <pc:picChg chg="mod">
          <ac:chgData name="ashraf196280" userId="27d99618-55bf-4dc3-9067-1dc06ec61557" providerId="ADAL" clId="{6CE5AA44-302A-4F75-BCC9-1374C97FCDE3}" dt="2023-06-11T09:29:51.161" v="2027" actId="1035"/>
          <ac:picMkLst>
            <pc:docMk/>
            <pc:sldMk cId="1006535644" sldId="282"/>
            <ac:picMk id="61" creationId="{1CF85C98-A2C0-7F88-1DC6-351092A0B58D}"/>
          </ac:picMkLst>
        </pc:picChg>
        <pc:picChg chg="mod">
          <ac:chgData name="ashraf196280" userId="27d99618-55bf-4dc3-9067-1dc06ec61557" providerId="ADAL" clId="{6CE5AA44-302A-4F75-BCC9-1374C97FCDE3}" dt="2023-06-11T09:29:51.161" v="2027" actId="1035"/>
          <ac:picMkLst>
            <pc:docMk/>
            <pc:sldMk cId="1006535644" sldId="282"/>
            <ac:picMk id="62" creationId="{6ACDCBA6-4372-51FA-2C15-3F5D7F10951B}"/>
          </ac:picMkLst>
        </pc:picChg>
        <pc:picChg chg="mod">
          <ac:chgData name="ashraf196280" userId="27d99618-55bf-4dc3-9067-1dc06ec61557" providerId="ADAL" clId="{6CE5AA44-302A-4F75-BCC9-1374C97FCDE3}" dt="2023-06-11T09:29:51.161" v="2027" actId="1035"/>
          <ac:picMkLst>
            <pc:docMk/>
            <pc:sldMk cId="1006535644" sldId="282"/>
            <ac:picMk id="63" creationId="{3631A7F4-A8CE-47DD-4A88-227857532346}"/>
          </ac:picMkLst>
        </pc:picChg>
        <pc:picChg chg="del">
          <ac:chgData name="ashraf196280" userId="27d99618-55bf-4dc3-9067-1dc06ec61557" providerId="ADAL" clId="{6CE5AA44-302A-4F75-BCC9-1374C97FCDE3}" dt="2023-06-11T09:27:36.628" v="1849" actId="478"/>
          <ac:picMkLst>
            <pc:docMk/>
            <pc:sldMk cId="1006535644" sldId="282"/>
            <ac:picMk id="1024" creationId="{D9130B9E-8B16-C677-4EBB-AB0BAC8E450E}"/>
          </ac:picMkLst>
        </pc:picChg>
        <pc:picChg chg="mod">
          <ac:chgData name="ashraf196280" userId="27d99618-55bf-4dc3-9067-1dc06ec61557" providerId="ADAL" clId="{6CE5AA44-302A-4F75-BCC9-1374C97FCDE3}" dt="2023-06-11T09:29:51.161" v="2027" actId="1035"/>
          <ac:picMkLst>
            <pc:docMk/>
            <pc:sldMk cId="1006535644" sldId="282"/>
            <ac:picMk id="1025" creationId="{47FFC2D9-563D-ED1B-E043-BE18233FB0F9}"/>
          </ac:picMkLst>
        </pc:picChg>
        <pc:picChg chg="del">
          <ac:chgData name="ashraf196280" userId="27d99618-55bf-4dc3-9067-1dc06ec61557" providerId="ADAL" clId="{6CE5AA44-302A-4F75-BCC9-1374C97FCDE3}" dt="2023-06-11T09:27:36.628" v="1849" actId="478"/>
          <ac:picMkLst>
            <pc:docMk/>
            <pc:sldMk cId="1006535644" sldId="282"/>
            <ac:picMk id="1026" creationId="{519459D0-EAC3-7ADE-4D91-B7FC1506ADFA}"/>
          </ac:picMkLst>
        </pc:picChg>
        <pc:picChg chg="mod">
          <ac:chgData name="ashraf196280" userId="27d99618-55bf-4dc3-9067-1dc06ec61557" providerId="ADAL" clId="{6CE5AA44-302A-4F75-BCC9-1374C97FCDE3}" dt="2023-06-11T09:29:51.161" v="2027" actId="1035"/>
          <ac:picMkLst>
            <pc:docMk/>
            <pc:sldMk cId="1006535644" sldId="282"/>
            <ac:picMk id="1027" creationId="{8DFCE170-312C-CA93-A71D-77DC17FC17E6}"/>
          </ac:picMkLst>
        </pc:picChg>
        <pc:picChg chg="del">
          <ac:chgData name="ashraf196280" userId="27d99618-55bf-4dc3-9067-1dc06ec61557" providerId="ADAL" clId="{6CE5AA44-302A-4F75-BCC9-1374C97FCDE3}" dt="2023-06-11T09:27:36.628" v="1849" actId="478"/>
          <ac:picMkLst>
            <pc:docMk/>
            <pc:sldMk cId="1006535644" sldId="282"/>
            <ac:picMk id="1029" creationId="{E9A13710-10D4-8DC9-DAE2-4DAF140AFC22}"/>
          </ac:picMkLst>
        </pc:picChg>
        <pc:picChg chg="mod">
          <ac:chgData name="ashraf196280" userId="27d99618-55bf-4dc3-9067-1dc06ec61557" providerId="ADAL" clId="{6CE5AA44-302A-4F75-BCC9-1374C97FCDE3}" dt="2023-06-11T09:29:51.161" v="2027" actId="1035"/>
          <ac:picMkLst>
            <pc:docMk/>
            <pc:sldMk cId="1006535644" sldId="282"/>
            <ac:picMk id="1030" creationId="{FABECF84-84DA-740B-C711-144DBF899317}"/>
          </ac:picMkLst>
        </pc:picChg>
        <pc:picChg chg="del">
          <ac:chgData name="ashraf196280" userId="27d99618-55bf-4dc3-9067-1dc06ec61557" providerId="ADAL" clId="{6CE5AA44-302A-4F75-BCC9-1374C97FCDE3}" dt="2023-06-11T09:27:36.628" v="1849" actId="478"/>
          <ac:picMkLst>
            <pc:docMk/>
            <pc:sldMk cId="1006535644" sldId="282"/>
            <ac:picMk id="1031" creationId="{97EC5AFD-AB8E-934A-1DC6-84C3EB290F7F}"/>
          </ac:picMkLst>
        </pc:picChg>
        <pc:picChg chg="mod">
          <ac:chgData name="ashraf196280" userId="27d99618-55bf-4dc3-9067-1dc06ec61557" providerId="ADAL" clId="{6CE5AA44-302A-4F75-BCC9-1374C97FCDE3}" dt="2023-06-11T09:29:51.161" v="2027" actId="1035"/>
          <ac:picMkLst>
            <pc:docMk/>
            <pc:sldMk cId="1006535644" sldId="282"/>
            <ac:picMk id="1032" creationId="{23121C0D-6BC7-02BE-6373-82EAD295493D}"/>
          </ac:picMkLst>
        </pc:picChg>
        <pc:picChg chg="del">
          <ac:chgData name="ashraf196280" userId="27d99618-55bf-4dc3-9067-1dc06ec61557" providerId="ADAL" clId="{6CE5AA44-302A-4F75-BCC9-1374C97FCDE3}" dt="2023-06-11T09:27:36.628" v="1849" actId="478"/>
          <ac:picMkLst>
            <pc:docMk/>
            <pc:sldMk cId="1006535644" sldId="282"/>
            <ac:picMk id="1033" creationId="{14B97EE2-283B-B8D2-BF04-EBF92F27ADC9}"/>
          </ac:picMkLst>
        </pc:picChg>
        <pc:picChg chg="mod">
          <ac:chgData name="ashraf196280" userId="27d99618-55bf-4dc3-9067-1dc06ec61557" providerId="ADAL" clId="{6CE5AA44-302A-4F75-BCC9-1374C97FCDE3}" dt="2023-06-11T09:29:51.161" v="2027" actId="1035"/>
          <ac:picMkLst>
            <pc:docMk/>
            <pc:sldMk cId="1006535644" sldId="282"/>
            <ac:picMk id="1034" creationId="{C97B946B-A329-68DA-D1DD-FE07AF003ED8}"/>
          </ac:picMkLst>
        </pc:picChg>
        <pc:picChg chg="del">
          <ac:chgData name="ashraf196280" userId="27d99618-55bf-4dc3-9067-1dc06ec61557" providerId="ADAL" clId="{6CE5AA44-302A-4F75-BCC9-1374C97FCDE3}" dt="2023-06-11T09:27:36.628" v="1849" actId="478"/>
          <ac:picMkLst>
            <pc:docMk/>
            <pc:sldMk cId="1006535644" sldId="282"/>
            <ac:picMk id="1035" creationId="{3B4DC710-AAA7-BA42-C2CB-265C62E0D267}"/>
          </ac:picMkLst>
        </pc:picChg>
        <pc:picChg chg="mod">
          <ac:chgData name="ashraf196280" userId="27d99618-55bf-4dc3-9067-1dc06ec61557" providerId="ADAL" clId="{6CE5AA44-302A-4F75-BCC9-1374C97FCDE3}" dt="2023-06-11T09:29:51.161" v="2027" actId="1035"/>
          <ac:picMkLst>
            <pc:docMk/>
            <pc:sldMk cId="1006535644" sldId="282"/>
            <ac:picMk id="1036" creationId="{6623F871-7E10-FEC4-624D-034528F32BDC}"/>
          </ac:picMkLst>
        </pc:picChg>
        <pc:picChg chg="del">
          <ac:chgData name="ashraf196280" userId="27d99618-55bf-4dc3-9067-1dc06ec61557" providerId="ADAL" clId="{6CE5AA44-302A-4F75-BCC9-1374C97FCDE3}" dt="2023-06-11T09:27:36.628" v="1849" actId="478"/>
          <ac:picMkLst>
            <pc:docMk/>
            <pc:sldMk cId="1006535644" sldId="282"/>
            <ac:picMk id="1037" creationId="{A291BAC0-6DC0-5A47-8660-67E125D4FC75}"/>
          </ac:picMkLst>
        </pc:picChg>
        <pc:picChg chg="mod">
          <ac:chgData name="ashraf196280" userId="27d99618-55bf-4dc3-9067-1dc06ec61557" providerId="ADAL" clId="{6CE5AA44-302A-4F75-BCC9-1374C97FCDE3}" dt="2023-06-11T09:29:51.161" v="2027" actId="1035"/>
          <ac:picMkLst>
            <pc:docMk/>
            <pc:sldMk cId="1006535644" sldId="282"/>
            <ac:picMk id="1038" creationId="{8E140EF3-BBD1-F712-9A75-B1F4F48028A2}"/>
          </ac:picMkLst>
        </pc:picChg>
        <pc:picChg chg="del">
          <ac:chgData name="ashraf196280" userId="27d99618-55bf-4dc3-9067-1dc06ec61557" providerId="ADAL" clId="{6CE5AA44-302A-4F75-BCC9-1374C97FCDE3}" dt="2023-06-11T09:27:36.628" v="1849" actId="478"/>
          <ac:picMkLst>
            <pc:docMk/>
            <pc:sldMk cId="1006535644" sldId="282"/>
            <ac:picMk id="1039" creationId="{A9814B5A-1F16-2819-FDA0-A8345FA8B70D}"/>
          </ac:picMkLst>
        </pc:picChg>
        <pc:picChg chg="mod">
          <ac:chgData name="ashraf196280" userId="27d99618-55bf-4dc3-9067-1dc06ec61557" providerId="ADAL" clId="{6CE5AA44-302A-4F75-BCC9-1374C97FCDE3}" dt="2023-06-11T09:29:51.161" v="2027" actId="1035"/>
          <ac:picMkLst>
            <pc:docMk/>
            <pc:sldMk cId="1006535644" sldId="282"/>
            <ac:picMk id="1040" creationId="{505923C2-E919-E795-2207-0BDD9CDB68C8}"/>
          </ac:picMkLst>
        </pc:picChg>
      </pc:sldChg>
      <pc:sldChg chg="delSp modSp add mod">
        <pc:chgData name="ashraf196280" userId="27d99618-55bf-4dc3-9067-1dc06ec61557" providerId="ADAL" clId="{6CE5AA44-302A-4F75-BCC9-1374C97FCDE3}" dt="2023-06-11T09:41:32.902" v="2363" actId="478"/>
        <pc:sldMkLst>
          <pc:docMk/>
          <pc:sldMk cId="623047310" sldId="283"/>
        </pc:sldMkLst>
        <pc:spChg chg="del">
          <ac:chgData name="ashraf196280" userId="27d99618-55bf-4dc3-9067-1dc06ec61557" providerId="ADAL" clId="{6CE5AA44-302A-4F75-BCC9-1374C97FCDE3}" dt="2023-06-11T09:41:32.074" v="2362" actId="478"/>
          <ac:spMkLst>
            <pc:docMk/>
            <pc:sldMk cId="623047310" sldId="283"/>
            <ac:spMk id="5" creationId="{F3DC0941-9FA9-03AC-3CA8-16BC044282B2}"/>
          </ac:spMkLst>
        </pc:spChg>
        <pc:spChg chg="mod">
          <ac:chgData name="ashraf196280" userId="27d99618-55bf-4dc3-9067-1dc06ec61557" providerId="ADAL" clId="{6CE5AA44-302A-4F75-BCC9-1374C97FCDE3}" dt="2023-06-11T09:30:04.180" v="2083" actId="1035"/>
          <ac:spMkLst>
            <pc:docMk/>
            <pc:sldMk cId="623047310" sldId="283"/>
            <ac:spMk id="10" creationId="{D047AEF2-3C16-E496-A62B-1D7A9E847774}"/>
          </ac:spMkLst>
        </pc:spChg>
        <pc:spChg chg="del mod">
          <ac:chgData name="ashraf196280" userId="27d99618-55bf-4dc3-9067-1dc06ec61557" providerId="ADAL" clId="{6CE5AA44-302A-4F75-BCC9-1374C97FCDE3}" dt="2023-06-11T09:41:32.902" v="2363" actId="478"/>
          <ac:spMkLst>
            <pc:docMk/>
            <pc:sldMk cId="623047310" sldId="283"/>
            <ac:spMk id="11" creationId="{F0AF6B56-B431-9339-9F3A-0EBDCAEACA78}"/>
          </ac:spMkLst>
        </pc:spChg>
        <pc:spChg chg="mod">
          <ac:chgData name="ashraf196280" userId="27d99618-55bf-4dc3-9067-1dc06ec61557" providerId="ADAL" clId="{6CE5AA44-302A-4F75-BCC9-1374C97FCDE3}" dt="2023-06-11T09:30:04.180" v="2083" actId="1035"/>
          <ac:spMkLst>
            <pc:docMk/>
            <pc:sldMk cId="623047310" sldId="283"/>
            <ac:spMk id="12" creationId="{63FC9049-0983-D761-FA7A-24B91CA54D80}"/>
          </ac:spMkLst>
        </pc:spChg>
        <pc:spChg chg="mod">
          <ac:chgData name="ashraf196280" userId="27d99618-55bf-4dc3-9067-1dc06ec61557" providerId="ADAL" clId="{6CE5AA44-302A-4F75-BCC9-1374C97FCDE3}" dt="2023-06-11T09:30:04.180" v="2083" actId="1035"/>
          <ac:spMkLst>
            <pc:docMk/>
            <pc:sldMk cId="623047310" sldId="283"/>
            <ac:spMk id="1041" creationId="{71E5EA39-AD7C-5284-71A8-861F7B8B6DFB}"/>
          </ac:spMkLst>
        </pc:spChg>
        <pc:spChg chg="mod">
          <ac:chgData name="ashraf196280" userId="27d99618-55bf-4dc3-9067-1dc06ec61557" providerId="ADAL" clId="{6CE5AA44-302A-4F75-BCC9-1374C97FCDE3}" dt="2023-06-11T09:30:04.180" v="2083" actId="1035"/>
          <ac:spMkLst>
            <pc:docMk/>
            <pc:sldMk cId="623047310" sldId="283"/>
            <ac:spMk id="1043" creationId="{92F67076-0BEC-6089-2E96-F460B9273395}"/>
          </ac:spMkLst>
        </pc:spChg>
        <pc:spChg chg="mod">
          <ac:chgData name="ashraf196280" userId="27d99618-55bf-4dc3-9067-1dc06ec61557" providerId="ADAL" clId="{6CE5AA44-302A-4F75-BCC9-1374C97FCDE3}" dt="2023-06-11T09:30:04.180" v="2083" actId="1035"/>
          <ac:spMkLst>
            <pc:docMk/>
            <pc:sldMk cId="623047310" sldId="283"/>
            <ac:spMk id="1044" creationId="{A618DBD4-F7B8-B40E-7E3D-984ED80F896C}"/>
          </ac:spMkLst>
        </pc:spChg>
        <pc:spChg chg="mod">
          <ac:chgData name="ashraf196280" userId="27d99618-55bf-4dc3-9067-1dc06ec61557" providerId="ADAL" clId="{6CE5AA44-302A-4F75-BCC9-1374C97FCDE3}" dt="2023-06-11T09:30:04.180" v="2083" actId="1035"/>
          <ac:spMkLst>
            <pc:docMk/>
            <pc:sldMk cId="623047310" sldId="283"/>
            <ac:spMk id="1045" creationId="{8DE37923-969A-9DAA-8616-E26B5997C5A1}"/>
          </ac:spMkLst>
        </pc:spChg>
        <pc:spChg chg="mod">
          <ac:chgData name="ashraf196280" userId="27d99618-55bf-4dc3-9067-1dc06ec61557" providerId="ADAL" clId="{6CE5AA44-302A-4F75-BCC9-1374C97FCDE3}" dt="2023-06-11T09:30:04.180" v="2083" actId="1035"/>
          <ac:spMkLst>
            <pc:docMk/>
            <pc:sldMk cId="623047310" sldId="283"/>
            <ac:spMk id="1046" creationId="{277B940A-9391-3DB7-FC11-32F9D92DAC21}"/>
          </ac:spMkLst>
        </pc:spChg>
        <pc:spChg chg="mod">
          <ac:chgData name="ashraf196280" userId="27d99618-55bf-4dc3-9067-1dc06ec61557" providerId="ADAL" clId="{6CE5AA44-302A-4F75-BCC9-1374C97FCDE3}" dt="2023-06-11T09:30:04.180" v="2083" actId="1035"/>
          <ac:spMkLst>
            <pc:docMk/>
            <pc:sldMk cId="623047310" sldId="283"/>
            <ac:spMk id="1047" creationId="{1EC989BB-E1AB-5203-053D-F155A8B8D761}"/>
          </ac:spMkLst>
        </pc:spChg>
        <pc:spChg chg="mod">
          <ac:chgData name="ashraf196280" userId="27d99618-55bf-4dc3-9067-1dc06ec61557" providerId="ADAL" clId="{6CE5AA44-302A-4F75-BCC9-1374C97FCDE3}" dt="2023-06-11T09:30:04.180" v="2083" actId="1035"/>
          <ac:spMkLst>
            <pc:docMk/>
            <pc:sldMk cId="623047310" sldId="283"/>
            <ac:spMk id="1048" creationId="{8E774A57-7317-B3A9-12F4-E98E8C8CB6F2}"/>
          </ac:spMkLst>
        </pc:spChg>
        <pc:spChg chg="mod">
          <ac:chgData name="ashraf196280" userId="27d99618-55bf-4dc3-9067-1dc06ec61557" providerId="ADAL" clId="{6CE5AA44-302A-4F75-BCC9-1374C97FCDE3}" dt="2023-06-11T09:30:04.180" v="2083" actId="1035"/>
          <ac:spMkLst>
            <pc:docMk/>
            <pc:sldMk cId="623047310" sldId="283"/>
            <ac:spMk id="1049" creationId="{1FB3087C-6A66-E177-B2FD-C49FD8CC4FC5}"/>
          </ac:spMkLst>
        </pc:spChg>
        <pc:spChg chg="mod">
          <ac:chgData name="ashraf196280" userId="27d99618-55bf-4dc3-9067-1dc06ec61557" providerId="ADAL" clId="{6CE5AA44-302A-4F75-BCC9-1374C97FCDE3}" dt="2023-06-11T09:30:04.180" v="2083" actId="1035"/>
          <ac:spMkLst>
            <pc:docMk/>
            <pc:sldMk cId="623047310" sldId="283"/>
            <ac:spMk id="1050" creationId="{D190EE10-DF15-795E-9BA9-5DA24C8EE267}"/>
          </ac:spMkLst>
        </pc:spChg>
        <pc:spChg chg="mod">
          <ac:chgData name="ashraf196280" userId="27d99618-55bf-4dc3-9067-1dc06ec61557" providerId="ADAL" clId="{6CE5AA44-302A-4F75-BCC9-1374C97FCDE3}" dt="2023-06-11T09:30:04.180" v="2083" actId="1035"/>
          <ac:spMkLst>
            <pc:docMk/>
            <pc:sldMk cId="623047310" sldId="283"/>
            <ac:spMk id="1051" creationId="{D28F2ED3-67E2-ABA4-4CDB-E09A87F53A8A}"/>
          </ac:spMkLst>
        </pc:spChg>
        <pc:spChg chg="mod">
          <ac:chgData name="ashraf196280" userId="27d99618-55bf-4dc3-9067-1dc06ec61557" providerId="ADAL" clId="{6CE5AA44-302A-4F75-BCC9-1374C97FCDE3}" dt="2023-06-11T09:30:04.180" v="2083" actId="1035"/>
          <ac:spMkLst>
            <pc:docMk/>
            <pc:sldMk cId="623047310" sldId="283"/>
            <ac:spMk id="1052" creationId="{1C8B81A7-91EB-CF7D-58A2-521A65D074AA}"/>
          </ac:spMkLst>
        </pc:spChg>
        <pc:spChg chg="mod">
          <ac:chgData name="ashraf196280" userId="27d99618-55bf-4dc3-9067-1dc06ec61557" providerId="ADAL" clId="{6CE5AA44-302A-4F75-BCC9-1374C97FCDE3}" dt="2023-06-11T09:30:04.180" v="2083" actId="1035"/>
          <ac:spMkLst>
            <pc:docMk/>
            <pc:sldMk cId="623047310" sldId="283"/>
            <ac:spMk id="1060" creationId="{40F594FB-BB6F-596E-6BC2-053AAB729CE7}"/>
          </ac:spMkLst>
        </pc:spChg>
        <pc:picChg chg="mod">
          <ac:chgData name="ashraf196280" userId="27d99618-55bf-4dc3-9067-1dc06ec61557" providerId="ADAL" clId="{6CE5AA44-302A-4F75-BCC9-1374C97FCDE3}" dt="2023-06-11T09:30:04.180" v="2083" actId="1035"/>
          <ac:picMkLst>
            <pc:docMk/>
            <pc:sldMk cId="623047310" sldId="283"/>
            <ac:picMk id="60" creationId="{1B16E73D-75FF-5A3E-B76C-9DE7273B2F37}"/>
          </ac:picMkLst>
        </pc:picChg>
        <pc:picChg chg="mod">
          <ac:chgData name="ashraf196280" userId="27d99618-55bf-4dc3-9067-1dc06ec61557" providerId="ADAL" clId="{6CE5AA44-302A-4F75-BCC9-1374C97FCDE3}" dt="2023-06-11T09:30:04.180" v="2083" actId="1035"/>
          <ac:picMkLst>
            <pc:docMk/>
            <pc:sldMk cId="623047310" sldId="283"/>
            <ac:picMk id="61" creationId="{1CF85C98-A2C0-7F88-1DC6-351092A0B58D}"/>
          </ac:picMkLst>
        </pc:picChg>
        <pc:picChg chg="mod">
          <ac:chgData name="ashraf196280" userId="27d99618-55bf-4dc3-9067-1dc06ec61557" providerId="ADAL" clId="{6CE5AA44-302A-4F75-BCC9-1374C97FCDE3}" dt="2023-06-11T09:30:04.180" v="2083" actId="1035"/>
          <ac:picMkLst>
            <pc:docMk/>
            <pc:sldMk cId="623047310" sldId="283"/>
            <ac:picMk id="62" creationId="{6ACDCBA6-4372-51FA-2C15-3F5D7F10951B}"/>
          </ac:picMkLst>
        </pc:picChg>
        <pc:picChg chg="mod">
          <ac:chgData name="ashraf196280" userId="27d99618-55bf-4dc3-9067-1dc06ec61557" providerId="ADAL" clId="{6CE5AA44-302A-4F75-BCC9-1374C97FCDE3}" dt="2023-06-11T09:30:04.180" v="2083" actId="1035"/>
          <ac:picMkLst>
            <pc:docMk/>
            <pc:sldMk cId="623047310" sldId="283"/>
            <ac:picMk id="63" creationId="{3631A7F4-A8CE-47DD-4A88-227857532346}"/>
          </ac:picMkLst>
        </pc:picChg>
        <pc:picChg chg="mod">
          <ac:chgData name="ashraf196280" userId="27d99618-55bf-4dc3-9067-1dc06ec61557" providerId="ADAL" clId="{6CE5AA44-302A-4F75-BCC9-1374C97FCDE3}" dt="2023-06-11T09:30:04.180" v="2083" actId="1035"/>
          <ac:picMkLst>
            <pc:docMk/>
            <pc:sldMk cId="623047310" sldId="283"/>
            <ac:picMk id="1025" creationId="{47FFC2D9-563D-ED1B-E043-BE18233FB0F9}"/>
          </ac:picMkLst>
        </pc:picChg>
        <pc:picChg chg="mod">
          <ac:chgData name="ashraf196280" userId="27d99618-55bf-4dc3-9067-1dc06ec61557" providerId="ADAL" clId="{6CE5AA44-302A-4F75-BCC9-1374C97FCDE3}" dt="2023-06-11T09:30:04.180" v="2083" actId="1035"/>
          <ac:picMkLst>
            <pc:docMk/>
            <pc:sldMk cId="623047310" sldId="283"/>
            <ac:picMk id="1027" creationId="{8DFCE170-312C-CA93-A71D-77DC17FC17E6}"/>
          </ac:picMkLst>
        </pc:picChg>
        <pc:picChg chg="mod">
          <ac:chgData name="ashraf196280" userId="27d99618-55bf-4dc3-9067-1dc06ec61557" providerId="ADAL" clId="{6CE5AA44-302A-4F75-BCC9-1374C97FCDE3}" dt="2023-06-11T09:30:04.180" v="2083" actId="1035"/>
          <ac:picMkLst>
            <pc:docMk/>
            <pc:sldMk cId="623047310" sldId="283"/>
            <ac:picMk id="1030" creationId="{FABECF84-84DA-740B-C711-144DBF899317}"/>
          </ac:picMkLst>
        </pc:picChg>
        <pc:picChg chg="mod">
          <ac:chgData name="ashraf196280" userId="27d99618-55bf-4dc3-9067-1dc06ec61557" providerId="ADAL" clId="{6CE5AA44-302A-4F75-BCC9-1374C97FCDE3}" dt="2023-06-11T09:30:04.180" v="2083" actId="1035"/>
          <ac:picMkLst>
            <pc:docMk/>
            <pc:sldMk cId="623047310" sldId="283"/>
            <ac:picMk id="1032" creationId="{23121C0D-6BC7-02BE-6373-82EAD295493D}"/>
          </ac:picMkLst>
        </pc:picChg>
        <pc:picChg chg="mod">
          <ac:chgData name="ashraf196280" userId="27d99618-55bf-4dc3-9067-1dc06ec61557" providerId="ADAL" clId="{6CE5AA44-302A-4F75-BCC9-1374C97FCDE3}" dt="2023-06-11T09:30:04.180" v="2083" actId="1035"/>
          <ac:picMkLst>
            <pc:docMk/>
            <pc:sldMk cId="623047310" sldId="283"/>
            <ac:picMk id="1034" creationId="{C97B946B-A329-68DA-D1DD-FE07AF003ED8}"/>
          </ac:picMkLst>
        </pc:picChg>
        <pc:picChg chg="mod">
          <ac:chgData name="ashraf196280" userId="27d99618-55bf-4dc3-9067-1dc06ec61557" providerId="ADAL" clId="{6CE5AA44-302A-4F75-BCC9-1374C97FCDE3}" dt="2023-06-11T09:30:04.180" v="2083" actId="1035"/>
          <ac:picMkLst>
            <pc:docMk/>
            <pc:sldMk cId="623047310" sldId="283"/>
            <ac:picMk id="1036" creationId="{6623F871-7E10-FEC4-624D-034528F32BDC}"/>
          </ac:picMkLst>
        </pc:picChg>
        <pc:picChg chg="mod">
          <ac:chgData name="ashraf196280" userId="27d99618-55bf-4dc3-9067-1dc06ec61557" providerId="ADAL" clId="{6CE5AA44-302A-4F75-BCC9-1374C97FCDE3}" dt="2023-06-11T09:30:04.180" v="2083" actId="1035"/>
          <ac:picMkLst>
            <pc:docMk/>
            <pc:sldMk cId="623047310" sldId="283"/>
            <ac:picMk id="1038" creationId="{8E140EF3-BBD1-F712-9A75-B1F4F48028A2}"/>
          </ac:picMkLst>
        </pc:picChg>
        <pc:picChg chg="mod">
          <ac:chgData name="ashraf196280" userId="27d99618-55bf-4dc3-9067-1dc06ec61557" providerId="ADAL" clId="{6CE5AA44-302A-4F75-BCC9-1374C97FCDE3}" dt="2023-06-11T09:30:04.180" v="2083" actId="1035"/>
          <ac:picMkLst>
            <pc:docMk/>
            <pc:sldMk cId="623047310" sldId="283"/>
            <ac:picMk id="1040" creationId="{505923C2-E919-E795-2207-0BDD9CDB68C8}"/>
          </ac:picMkLst>
        </pc:picChg>
      </pc:sldChg>
      <pc:sldChg chg="delSp modSp add del mod">
        <pc:chgData name="ashraf196280" userId="27d99618-55bf-4dc3-9067-1dc06ec61557" providerId="ADAL" clId="{6CE5AA44-302A-4F75-BCC9-1374C97FCDE3}" dt="2023-06-11T09:29:05.288" v="1975" actId="47"/>
        <pc:sldMkLst>
          <pc:docMk/>
          <pc:sldMk cId="751846602" sldId="283"/>
        </pc:sldMkLst>
        <pc:spChg chg="del">
          <ac:chgData name="ashraf196280" userId="27d99618-55bf-4dc3-9067-1dc06ec61557" providerId="ADAL" clId="{6CE5AA44-302A-4F75-BCC9-1374C97FCDE3}" dt="2023-06-11T09:28:56.698" v="1974" actId="478"/>
          <ac:spMkLst>
            <pc:docMk/>
            <pc:sldMk cId="751846602" sldId="283"/>
            <ac:spMk id="14" creationId="{957C98F3-8874-B601-1513-35C6C1132C12}"/>
          </ac:spMkLst>
        </pc:spChg>
        <pc:spChg chg="mod">
          <ac:chgData name="ashraf196280" userId="27d99618-55bf-4dc3-9067-1dc06ec61557" providerId="ADAL" clId="{6CE5AA44-302A-4F75-BCC9-1374C97FCDE3}" dt="2023-06-11T09:28:52.809" v="1973" actId="1036"/>
          <ac:spMkLst>
            <pc:docMk/>
            <pc:sldMk cId="751846602" sldId="283"/>
            <ac:spMk id="18" creationId="{D1D1B70E-72E0-E27A-3C4D-F2093063D650}"/>
          </ac:spMkLst>
        </pc:spChg>
      </pc:sldChg>
      <pc:sldChg chg="add del">
        <pc:chgData name="ashraf196280" userId="27d99618-55bf-4dc3-9067-1dc06ec61557" providerId="ADAL" clId="{6CE5AA44-302A-4F75-BCC9-1374C97FCDE3}" dt="2023-06-11T09:29:49.853" v="2025" actId="2890"/>
        <pc:sldMkLst>
          <pc:docMk/>
          <pc:sldMk cId="1637942785" sldId="283"/>
        </pc:sldMkLst>
      </pc:sldChg>
      <pc:sldChg chg="add del">
        <pc:chgData name="ashraf196280" userId="27d99618-55bf-4dc3-9067-1dc06ec61557" providerId="ADAL" clId="{6CE5AA44-302A-4F75-BCC9-1374C97FCDE3}" dt="2023-06-11T09:29:17.742" v="1977" actId="47"/>
        <pc:sldMkLst>
          <pc:docMk/>
          <pc:sldMk cId="2590767886" sldId="283"/>
        </pc:sldMkLst>
      </pc:sldChg>
      <pc:sldChg chg="delSp modSp add mod">
        <pc:chgData name="ashraf196280" userId="27d99618-55bf-4dc3-9067-1dc06ec61557" providerId="ADAL" clId="{6CE5AA44-302A-4F75-BCC9-1374C97FCDE3}" dt="2023-06-11T09:41:29.073" v="2360" actId="478"/>
        <pc:sldMkLst>
          <pc:docMk/>
          <pc:sldMk cId="4065763280" sldId="284"/>
        </pc:sldMkLst>
        <pc:spChg chg="del">
          <ac:chgData name="ashraf196280" userId="27d99618-55bf-4dc3-9067-1dc06ec61557" providerId="ADAL" clId="{6CE5AA44-302A-4F75-BCC9-1374C97FCDE3}" dt="2023-06-11T09:41:29.073" v="2360" actId="478"/>
          <ac:spMkLst>
            <pc:docMk/>
            <pc:sldMk cId="4065763280" sldId="284"/>
            <ac:spMk id="5" creationId="{F3DC0941-9FA9-03AC-3CA8-16BC044282B2}"/>
          </ac:spMkLst>
        </pc:spChg>
        <pc:spChg chg="mod">
          <ac:chgData name="ashraf196280" userId="27d99618-55bf-4dc3-9067-1dc06ec61557" providerId="ADAL" clId="{6CE5AA44-302A-4F75-BCC9-1374C97FCDE3}" dt="2023-06-11T09:30:19.646" v="2089" actId="1076"/>
          <ac:spMkLst>
            <pc:docMk/>
            <pc:sldMk cId="4065763280" sldId="284"/>
            <ac:spMk id="10" creationId="{D047AEF2-3C16-E496-A62B-1D7A9E847774}"/>
          </ac:spMkLst>
        </pc:spChg>
        <pc:spChg chg="del">
          <ac:chgData name="ashraf196280" userId="27d99618-55bf-4dc3-9067-1dc06ec61557" providerId="ADAL" clId="{6CE5AA44-302A-4F75-BCC9-1374C97FCDE3}" dt="2023-06-11T09:41:29.073" v="2360" actId="478"/>
          <ac:spMkLst>
            <pc:docMk/>
            <pc:sldMk cId="4065763280" sldId="284"/>
            <ac:spMk id="11" creationId="{F0AF6B56-B431-9339-9F3A-0EBDCAEACA78}"/>
          </ac:spMkLst>
        </pc:spChg>
        <pc:spChg chg="mod">
          <ac:chgData name="ashraf196280" userId="27d99618-55bf-4dc3-9067-1dc06ec61557" providerId="ADAL" clId="{6CE5AA44-302A-4F75-BCC9-1374C97FCDE3}" dt="2023-06-11T09:30:21.592" v="2090" actId="20577"/>
          <ac:spMkLst>
            <pc:docMk/>
            <pc:sldMk cId="4065763280" sldId="284"/>
            <ac:spMk id="12" creationId="{63FC9049-0983-D761-FA7A-24B91CA54D80}"/>
          </ac:spMkLst>
        </pc:spChg>
        <pc:spChg chg="del">
          <ac:chgData name="ashraf196280" userId="27d99618-55bf-4dc3-9067-1dc06ec61557" providerId="ADAL" clId="{6CE5AA44-302A-4F75-BCC9-1374C97FCDE3}" dt="2023-06-11T09:30:09.345" v="2085" actId="478"/>
          <ac:spMkLst>
            <pc:docMk/>
            <pc:sldMk cId="4065763280" sldId="284"/>
            <ac:spMk id="14" creationId="{957C98F3-8874-B601-1513-35C6C1132C12}"/>
          </ac:spMkLst>
        </pc:spChg>
        <pc:spChg chg="mod">
          <ac:chgData name="ashraf196280" userId="27d99618-55bf-4dc3-9067-1dc06ec61557" providerId="ADAL" clId="{6CE5AA44-302A-4F75-BCC9-1374C97FCDE3}" dt="2023-06-11T09:30:14.191" v="2087" actId="14100"/>
          <ac:spMkLst>
            <pc:docMk/>
            <pc:sldMk cId="4065763280" sldId="284"/>
            <ac:spMk id="18" creationId="{D1D1B70E-72E0-E27A-3C4D-F2093063D650}"/>
          </ac:spMkLst>
        </pc:spChg>
      </pc:sldChg>
      <pc:sldChg chg="addSp delSp modSp add mod">
        <pc:chgData name="ashraf196280" userId="27d99618-55bf-4dc3-9067-1dc06ec61557" providerId="ADAL" clId="{6CE5AA44-302A-4F75-BCC9-1374C97FCDE3}" dt="2023-06-11T20:06:31.718" v="6936"/>
        <pc:sldMkLst>
          <pc:docMk/>
          <pc:sldMk cId="1682106325" sldId="285"/>
        </pc:sldMkLst>
        <pc:spChg chg="del">
          <ac:chgData name="ashraf196280" userId="27d99618-55bf-4dc3-9067-1dc06ec61557" providerId="ADAL" clId="{6CE5AA44-302A-4F75-BCC9-1374C97FCDE3}" dt="2023-06-11T09:33:30.457" v="2154" actId="478"/>
          <ac:spMkLst>
            <pc:docMk/>
            <pc:sldMk cId="1682106325" sldId="285"/>
            <ac:spMk id="3" creationId="{8D512236-C1EC-6163-E5AE-AFAE3A7AF6A2}"/>
          </ac:spMkLst>
        </pc:spChg>
        <pc:spChg chg="mod">
          <ac:chgData name="ashraf196280" userId="27d99618-55bf-4dc3-9067-1dc06ec61557" providerId="ADAL" clId="{6CE5AA44-302A-4F75-BCC9-1374C97FCDE3}" dt="2023-06-11T10:11:41.378" v="2425" actId="1076"/>
          <ac:spMkLst>
            <pc:docMk/>
            <pc:sldMk cId="1682106325" sldId="285"/>
            <ac:spMk id="5" creationId="{F3DC0941-9FA9-03AC-3CA8-16BC044282B2}"/>
          </ac:spMkLst>
        </pc:spChg>
        <pc:spChg chg="add del mod">
          <ac:chgData name="ashraf196280" userId="27d99618-55bf-4dc3-9067-1dc06ec61557" providerId="ADAL" clId="{6CE5AA44-302A-4F75-BCC9-1374C97FCDE3}" dt="2023-06-11T09:37:00.553" v="2229" actId="478"/>
          <ac:spMkLst>
            <pc:docMk/>
            <pc:sldMk cId="1682106325" sldId="285"/>
            <ac:spMk id="7" creationId="{D2CBDF99-725C-EF4D-544B-DADB3FCC51AE}"/>
          </ac:spMkLst>
        </pc:spChg>
        <pc:spChg chg="del">
          <ac:chgData name="ashraf196280" userId="27d99618-55bf-4dc3-9067-1dc06ec61557" providerId="ADAL" clId="{6CE5AA44-302A-4F75-BCC9-1374C97FCDE3}" dt="2023-06-11T09:33:17.804" v="2153" actId="478"/>
          <ac:spMkLst>
            <pc:docMk/>
            <pc:sldMk cId="1682106325" sldId="285"/>
            <ac:spMk id="8" creationId="{82A17383-A971-97A9-5147-7F105423069F}"/>
          </ac:spMkLst>
        </pc:spChg>
        <pc:spChg chg="add del mod">
          <ac:chgData name="ashraf196280" userId="27d99618-55bf-4dc3-9067-1dc06ec61557" providerId="ADAL" clId="{6CE5AA44-302A-4F75-BCC9-1374C97FCDE3}" dt="2023-06-11T20:06:22.451" v="6935" actId="1035"/>
          <ac:spMkLst>
            <pc:docMk/>
            <pc:sldMk cId="1682106325" sldId="285"/>
            <ac:spMk id="9" creationId="{BDAA41B4-0AED-9360-AA45-3C9C069C455C}"/>
          </ac:spMkLst>
        </pc:spChg>
        <pc:spChg chg="del">
          <ac:chgData name="ashraf196280" userId="27d99618-55bf-4dc3-9067-1dc06ec61557" providerId="ADAL" clId="{6CE5AA44-302A-4F75-BCC9-1374C97FCDE3}" dt="2023-06-11T09:33:30.457" v="2154" actId="478"/>
          <ac:spMkLst>
            <pc:docMk/>
            <pc:sldMk cId="1682106325" sldId="285"/>
            <ac:spMk id="10" creationId="{D047AEF2-3C16-E496-A62B-1D7A9E847774}"/>
          </ac:spMkLst>
        </pc:spChg>
        <pc:spChg chg="add del">
          <ac:chgData name="ashraf196280" userId="27d99618-55bf-4dc3-9067-1dc06ec61557" providerId="ADAL" clId="{6CE5AA44-302A-4F75-BCC9-1374C97FCDE3}" dt="2023-06-11T10:11:41.211" v="2424" actId="478"/>
          <ac:spMkLst>
            <pc:docMk/>
            <pc:sldMk cId="1682106325" sldId="285"/>
            <ac:spMk id="11" creationId="{F0AF6B56-B431-9339-9F3A-0EBDCAEACA78}"/>
          </ac:spMkLst>
        </pc:spChg>
        <pc:spChg chg="del">
          <ac:chgData name="ashraf196280" userId="27d99618-55bf-4dc3-9067-1dc06ec61557" providerId="ADAL" clId="{6CE5AA44-302A-4F75-BCC9-1374C97FCDE3}" dt="2023-06-11T09:33:31.147" v="2155" actId="478"/>
          <ac:spMkLst>
            <pc:docMk/>
            <pc:sldMk cId="1682106325" sldId="285"/>
            <ac:spMk id="12" creationId="{63FC9049-0983-D761-FA7A-24B91CA54D80}"/>
          </ac:spMkLst>
        </pc:spChg>
        <pc:spChg chg="del">
          <ac:chgData name="ashraf196280" userId="27d99618-55bf-4dc3-9067-1dc06ec61557" providerId="ADAL" clId="{6CE5AA44-302A-4F75-BCC9-1374C97FCDE3}" dt="2023-06-11T09:42:35.432" v="2384" actId="478"/>
          <ac:spMkLst>
            <pc:docMk/>
            <pc:sldMk cId="1682106325" sldId="285"/>
            <ac:spMk id="13" creationId="{66B0E7CE-D362-8AE2-F52A-B553571D3F1D}"/>
          </ac:spMkLst>
        </pc:spChg>
        <pc:spChg chg="add del mod">
          <ac:chgData name="ashraf196280" userId="27d99618-55bf-4dc3-9067-1dc06ec61557" providerId="ADAL" clId="{6CE5AA44-302A-4F75-BCC9-1374C97FCDE3}" dt="2023-06-11T10:11:59.403" v="2429" actId="478"/>
          <ac:spMkLst>
            <pc:docMk/>
            <pc:sldMk cId="1682106325" sldId="285"/>
            <ac:spMk id="14" creationId="{DA132D66-FC03-CE8E-2BDB-C01C2812210D}"/>
          </ac:spMkLst>
        </pc:spChg>
        <pc:spChg chg="add del mod">
          <ac:chgData name="ashraf196280" userId="27d99618-55bf-4dc3-9067-1dc06ec61557" providerId="ADAL" clId="{6CE5AA44-302A-4F75-BCC9-1374C97FCDE3}" dt="2023-06-11T10:11:59.403" v="2429" actId="478"/>
          <ac:spMkLst>
            <pc:docMk/>
            <pc:sldMk cId="1682106325" sldId="285"/>
            <ac:spMk id="15" creationId="{DFC2C966-3161-8222-57AF-00D381CE43A5}"/>
          </ac:spMkLst>
        </pc:spChg>
        <pc:spChg chg="del">
          <ac:chgData name="ashraf196280" userId="27d99618-55bf-4dc3-9067-1dc06ec61557" providerId="ADAL" clId="{6CE5AA44-302A-4F75-BCC9-1374C97FCDE3}" dt="2023-06-11T09:33:30.457" v="2154" actId="478"/>
          <ac:spMkLst>
            <pc:docMk/>
            <pc:sldMk cId="1682106325" sldId="285"/>
            <ac:spMk id="18" creationId="{D1D1B70E-72E0-E27A-3C4D-F2093063D650}"/>
          </ac:spMkLst>
        </pc:spChg>
        <pc:spChg chg="add del mod">
          <ac:chgData name="ashraf196280" userId="27d99618-55bf-4dc3-9067-1dc06ec61557" providerId="ADAL" clId="{6CE5AA44-302A-4F75-BCC9-1374C97FCDE3}" dt="2023-06-11T10:11:59.403" v="2429" actId="478"/>
          <ac:spMkLst>
            <pc:docMk/>
            <pc:sldMk cId="1682106325" sldId="285"/>
            <ac:spMk id="19" creationId="{FE240455-CF8A-E647-3BCA-DA15F8680211}"/>
          </ac:spMkLst>
        </pc:spChg>
        <pc:spChg chg="add del mod">
          <ac:chgData name="ashraf196280" userId="27d99618-55bf-4dc3-9067-1dc06ec61557" providerId="ADAL" clId="{6CE5AA44-302A-4F75-BCC9-1374C97FCDE3}" dt="2023-06-11T10:11:59.403" v="2429" actId="478"/>
          <ac:spMkLst>
            <pc:docMk/>
            <pc:sldMk cId="1682106325" sldId="285"/>
            <ac:spMk id="20" creationId="{83D18351-CEA3-7790-EB74-1369D621907C}"/>
          </ac:spMkLst>
        </pc:spChg>
        <pc:spChg chg="add del mod">
          <ac:chgData name="ashraf196280" userId="27d99618-55bf-4dc3-9067-1dc06ec61557" providerId="ADAL" clId="{6CE5AA44-302A-4F75-BCC9-1374C97FCDE3}" dt="2023-06-11T10:11:59.403" v="2429" actId="478"/>
          <ac:spMkLst>
            <pc:docMk/>
            <pc:sldMk cId="1682106325" sldId="285"/>
            <ac:spMk id="21" creationId="{3D8F420F-C8B7-DCAF-03A5-56EC5CB2592A}"/>
          </ac:spMkLst>
        </pc:spChg>
        <pc:spChg chg="add del mod">
          <ac:chgData name="ashraf196280" userId="27d99618-55bf-4dc3-9067-1dc06ec61557" providerId="ADAL" clId="{6CE5AA44-302A-4F75-BCC9-1374C97FCDE3}" dt="2023-06-11T10:11:59.403" v="2429" actId="478"/>
          <ac:spMkLst>
            <pc:docMk/>
            <pc:sldMk cId="1682106325" sldId="285"/>
            <ac:spMk id="22" creationId="{5010A853-AB2E-4802-2E2A-11F8CD370350}"/>
          </ac:spMkLst>
        </pc:spChg>
        <pc:spChg chg="add del mod">
          <ac:chgData name="ashraf196280" userId="27d99618-55bf-4dc3-9067-1dc06ec61557" providerId="ADAL" clId="{6CE5AA44-302A-4F75-BCC9-1374C97FCDE3}" dt="2023-06-11T10:11:59.403" v="2429" actId="478"/>
          <ac:spMkLst>
            <pc:docMk/>
            <pc:sldMk cId="1682106325" sldId="285"/>
            <ac:spMk id="23" creationId="{3B771049-C796-70E7-1A7B-9405035DBD86}"/>
          </ac:spMkLst>
        </pc:spChg>
        <pc:spChg chg="add mod">
          <ac:chgData name="ashraf196280" userId="27d99618-55bf-4dc3-9067-1dc06ec61557" providerId="ADAL" clId="{6CE5AA44-302A-4F75-BCC9-1374C97FCDE3}" dt="2023-06-11T20:06:31.718" v="6936"/>
          <ac:spMkLst>
            <pc:docMk/>
            <pc:sldMk cId="1682106325" sldId="285"/>
            <ac:spMk id="26" creationId="{1B78EC28-2DD3-82BE-0151-5072C0B215C5}"/>
          </ac:spMkLst>
        </pc:spChg>
        <pc:spChg chg="del">
          <ac:chgData name="ashraf196280" userId="27d99618-55bf-4dc3-9067-1dc06ec61557" providerId="ADAL" clId="{6CE5AA44-302A-4F75-BCC9-1374C97FCDE3}" dt="2023-06-11T09:33:30.457" v="2154" actId="478"/>
          <ac:spMkLst>
            <pc:docMk/>
            <pc:sldMk cId="1682106325" sldId="285"/>
            <ac:spMk id="1041" creationId="{71E5EA39-AD7C-5284-71A8-861F7B8B6DFB}"/>
          </ac:spMkLst>
        </pc:spChg>
        <pc:spChg chg="del">
          <ac:chgData name="ashraf196280" userId="27d99618-55bf-4dc3-9067-1dc06ec61557" providerId="ADAL" clId="{6CE5AA44-302A-4F75-BCC9-1374C97FCDE3}" dt="2023-06-11T09:33:30.457" v="2154" actId="478"/>
          <ac:spMkLst>
            <pc:docMk/>
            <pc:sldMk cId="1682106325" sldId="285"/>
            <ac:spMk id="1043" creationId="{92F67076-0BEC-6089-2E96-F460B9273395}"/>
          </ac:spMkLst>
        </pc:spChg>
        <pc:spChg chg="del">
          <ac:chgData name="ashraf196280" userId="27d99618-55bf-4dc3-9067-1dc06ec61557" providerId="ADAL" clId="{6CE5AA44-302A-4F75-BCC9-1374C97FCDE3}" dt="2023-06-11T09:33:30.457" v="2154" actId="478"/>
          <ac:spMkLst>
            <pc:docMk/>
            <pc:sldMk cId="1682106325" sldId="285"/>
            <ac:spMk id="1044" creationId="{A618DBD4-F7B8-B40E-7E3D-984ED80F896C}"/>
          </ac:spMkLst>
        </pc:spChg>
        <pc:spChg chg="del">
          <ac:chgData name="ashraf196280" userId="27d99618-55bf-4dc3-9067-1dc06ec61557" providerId="ADAL" clId="{6CE5AA44-302A-4F75-BCC9-1374C97FCDE3}" dt="2023-06-11T09:33:30.457" v="2154" actId="478"/>
          <ac:spMkLst>
            <pc:docMk/>
            <pc:sldMk cId="1682106325" sldId="285"/>
            <ac:spMk id="1045" creationId="{8DE37923-969A-9DAA-8616-E26B5997C5A1}"/>
          </ac:spMkLst>
        </pc:spChg>
        <pc:spChg chg="del">
          <ac:chgData name="ashraf196280" userId="27d99618-55bf-4dc3-9067-1dc06ec61557" providerId="ADAL" clId="{6CE5AA44-302A-4F75-BCC9-1374C97FCDE3}" dt="2023-06-11T09:33:30.457" v="2154" actId="478"/>
          <ac:spMkLst>
            <pc:docMk/>
            <pc:sldMk cId="1682106325" sldId="285"/>
            <ac:spMk id="1046" creationId="{277B940A-9391-3DB7-FC11-32F9D92DAC21}"/>
          </ac:spMkLst>
        </pc:spChg>
        <pc:spChg chg="del">
          <ac:chgData name="ashraf196280" userId="27d99618-55bf-4dc3-9067-1dc06ec61557" providerId="ADAL" clId="{6CE5AA44-302A-4F75-BCC9-1374C97FCDE3}" dt="2023-06-11T09:33:30.457" v="2154" actId="478"/>
          <ac:spMkLst>
            <pc:docMk/>
            <pc:sldMk cId="1682106325" sldId="285"/>
            <ac:spMk id="1047" creationId="{1EC989BB-E1AB-5203-053D-F155A8B8D761}"/>
          </ac:spMkLst>
        </pc:spChg>
        <pc:spChg chg="del">
          <ac:chgData name="ashraf196280" userId="27d99618-55bf-4dc3-9067-1dc06ec61557" providerId="ADAL" clId="{6CE5AA44-302A-4F75-BCC9-1374C97FCDE3}" dt="2023-06-11T09:33:30.457" v="2154" actId="478"/>
          <ac:spMkLst>
            <pc:docMk/>
            <pc:sldMk cId="1682106325" sldId="285"/>
            <ac:spMk id="1048" creationId="{8E774A57-7317-B3A9-12F4-E98E8C8CB6F2}"/>
          </ac:spMkLst>
        </pc:spChg>
        <pc:spChg chg="del">
          <ac:chgData name="ashraf196280" userId="27d99618-55bf-4dc3-9067-1dc06ec61557" providerId="ADAL" clId="{6CE5AA44-302A-4F75-BCC9-1374C97FCDE3}" dt="2023-06-11T09:33:30.457" v="2154" actId="478"/>
          <ac:spMkLst>
            <pc:docMk/>
            <pc:sldMk cId="1682106325" sldId="285"/>
            <ac:spMk id="1049" creationId="{1FB3087C-6A66-E177-B2FD-C49FD8CC4FC5}"/>
          </ac:spMkLst>
        </pc:spChg>
        <pc:spChg chg="del">
          <ac:chgData name="ashraf196280" userId="27d99618-55bf-4dc3-9067-1dc06ec61557" providerId="ADAL" clId="{6CE5AA44-302A-4F75-BCC9-1374C97FCDE3}" dt="2023-06-11T09:33:30.457" v="2154" actId="478"/>
          <ac:spMkLst>
            <pc:docMk/>
            <pc:sldMk cId="1682106325" sldId="285"/>
            <ac:spMk id="1050" creationId="{D190EE10-DF15-795E-9BA9-5DA24C8EE267}"/>
          </ac:spMkLst>
        </pc:spChg>
        <pc:spChg chg="del">
          <ac:chgData name="ashraf196280" userId="27d99618-55bf-4dc3-9067-1dc06ec61557" providerId="ADAL" clId="{6CE5AA44-302A-4F75-BCC9-1374C97FCDE3}" dt="2023-06-11T09:33:30.457" v="2154" actId="478"/>
          <ac:spMkLst>
            <pc:docMk/>
            <pc:sldMk cId="1682106325" sldId="285"/>
            <ac:spMk id="1051" creationId="{D28F2ED3-67E2-ABA4-4CDB-E09A87F53A8A}"/>
          </ac:spMkLst>
        </pc:spChg>
        <pc:spChg chg="del">
          <ac:chgData name="ashraf196280" userId="27d99618-55bf-4dc3-9067-1dc06ec61557" providerId="ADAL" clId="{6CE5AA44-302A-4F75-BCC9-1374C97FCDE3}" dt="2023-06-11T09:33:30.457" v="2154" actId="478"/>
          <ac:spMkLst>
            <pc:docMk/>
            <pc:sldMk cId="1682106325" sldId="285"/>
            <ac:spMk id="1052" creationId="{1C8B81A7-91EB-CF7D-58A2-521A65D074AA}"/>
          </ac:spMkLst>
        </pc:spChg>
        <pc:spChg chg="del">
          <ac:chgData name="ashraf196280" userId="27d99618-55bf-4dc3-9067-1dc06ec61557" providerId="ADAL" clId="{6CE5AA44-302A-4F75-BCC9-1374C97FCDE3}" dt="2023-06-11T09:33:30.457" v="2154" actId="478"/>
          <ac:spMkLst>
            <pc:docMk/>
            <pc:sldMk cId="1682106325" sldId="285"/>
            <ac:spMk id="1060" creationId="{40F594FB-BB6F-596E-6BC2-053AAB729CE7}"/>
          </ac:spMkLst>
        </pc:spChg>
        <pc:picChg chg="add del mod">
          <ac:chgData name="ashraf196280" userId="27d99618-55bf-4dc3-9067-1dc06ec61557" providerId="ADAL" clId="{6CE5AA44-302A-4F75-BCC9-1374C97FCDE3}" dt="2023-06-11T10:11:42.195" v="2426" actId="478"/>
          <ac:picMkLst>
            <pc:docMk/>
            <pc:sldMk cId="1682106325" sldId="285"/>
            <ac:picMk id="6" creationId="{10366B37-B695-FF68-3012-900365E889B3}"/>
          </ac:picMkLst>
        </pc:picChg>
        <pc:picChg chg="add del mod">
          <ac:chgData name="ashraf196280" userId="27d99618-55bf-4dc3-9067-1dc06ec61557" providerId="ADAL" clId="{6CE5AA44-302A-4F75-BCC9-1374C97FCDE3}" dt="2023-06-11T10:11:59.403" v="2429" actId="478"/>
          <ac:picMkLst>
            <pc:docMk/>
            <pc:sldMk cId="1682106325" sldId="285"/>
            <ac:picMk id="17" creationId="{CC5B1A9E-4FD4-D3C6-EF1A-473E2530DAC7}"/>
          </ac:picMkLst>
        </pc:picChg>
        <pc:picChg chg="add del mod">
          <ac:chgData name="ashraf196280" userId="27d99618-55bf-4dc3-9067-1dc06ec61557" providerId="ADAL" clId="{6CE5AA44-302A-4F75-BCC9-1374C97FCDE3}" dt="2023-06-11T10:11:39.612" v="2417"/>
          <ac:picMkLst>
            <pc:docMk/>
            <pc:sldMk cId="1682106325" sldId="285"/>
            <ac:picMk id="25" creationId="{60DE8F40-C165-7AAA-7AC8-5F7F8B5111D0}"/>
          </ac:picMkLst>
        </pc:picChg>
        <pc:picChg chg="add mod">
          <ac:chgData name="ashraf196280" userId="27d99618-55bf-4dc3-9067-1dc06ec61557" providerId="ADAL" clId="{6CE5AA44-302A-4F75-BCC9-1374C97FCDE3}" dt="2023-06-11T20:06:31.718" v="6936"/>
          <ac:picMkLst>
            <pc:docMk/>
            <pc:sldMk cId="1682106325" sldId="285"/>
            <ac:picMk id="27" creationId="{21C4292C-8664-1F9D-4C4F-A74E8C3D1366}"/>
          </ac:picMkLst>
        </pc:picChg>
        <pc:picChg chg="del">
          <ac:chgData name="ashraf196280" userId="27d99618-55bf-4dc3-9067-1dc06ec61557" providerId="ADAL" clId="{6CE5AA44-302A-4F75-BCC9-1374C97FCDE3}" dt="2023-06-11T09:33:30.457" v="2154" actId="478"/>
          <ac:picMkLst>
            <pc:docMk/>
            <pc:sldMk cId="1682106325" sldId="285"/>
            <ac:picMk id="60" creationId="{1B16E73D-75FF-5A3E-B76C-9DE7273B2F37}"/>
          </ac:picMkLst>
        </pc:picChg>
        <pc:picChg chg="del">
          <ac:chgData name="ashraf196280" userId="27d99618-55bf-4dc3-9067-1dc06ec61557" providerId="ADAL" clId="{6CE5AA44-302A-4F75-BCC9-1374C97FCDE3}" dt="2023-06-11T09:33:30.457" v="2154" actId="478"/>
          <ac:picMkLst>
            <pc:docMk/>
            <pc:sldMk cId="1682106325" sldId="285"/>
            <ac:picMk id="61" creationId="{1CF85C98-A2C0-7F88-1DC6-351092A0B58D}"/>
          </ac:picMkLst>
        </pc:picChg>
        <pc:picChg chg="del">
          <ac:chgData name="ashraf196280" userId="27d99618-55bf-4dc3-9067-1dc06ec61557" providerId="ADAL" clId="{6CE5AA44-302A-4F75-BCC9-1374C97FCDE3}" dt="2023-06-11T09:33:30.457" v="2154" actId="478"/>
          <ac:picMkLst>
            <pc:docMk/>
            <pc:sldMk cId="1682106325" sldId="285"/>
            <ac:picMk id="62" creationId="{6ACDCBA6-4372-51FA-2C15-3F5D7F10951B}"/>
          </ac:picMkLst>
        </pc:picChg>
        <pc:picChg chg="del">
          <ac:chgData name="ashraf196280" userId="27d99618-55bf-4dc3-9067-1dc06ec61557" providerId="ADAL" clId="{6CE5AA44-302A-4F75-BCC9-1374C97FCDE3}" dt="2023-06-11T09:33:30.457" v="2154" actId="478"/>
          <ac:picMkLst>
            <pc:docMk/>
            <pc:sldMk cId="1682106325" sldId="285"/>
            <ac:picMk id="63" creationId="{3631A7F4-A8CE-47DD-4A88-227857532346}"/>
          </ac:picMkLst>
        </pc:picChg>
        <pc:picChg chg="del">
          <ac:chgData name="ashraf196280" userId="27d99618-55bf-4dc3-9067-1dc06ec61557" providerId="ADAL" clId="{6CE5AA44-302A-4F75-BCC9-1374C97FCDE3}" dt="2023-06-11T09:33:30.457" v="2154" actId="478"/>
          <ac:picMkLst>
            <pc:docMk/>
            <pc:sldMk cId="1682106325" sldId="285"/>
            <ac:picMk id="1025" creationId="{47FFC2D9-563D-ED1B-E043-BE18233FB0F9}"/>
          </ac:picMkLst>
        </pc:picChg>
        <pc:picChg chg="del">
          <ac:chgData name="ashraf196280" userId="27d99618-55bf-4dc3-9067-1dc06ec61557" providerId="ADAL" clId="{6CE5AA44-302A-4F75-BCC9-1374C97FCDE3}" dt="2023-06-11T09:33:30.457" v="2154" actId="478"/>
          <ac:picMkLst>
            <pc:docMk/>
            <pc:sldMk cId="1682106325" sldId="285"/>
            <ac:picMk id="1027" creationId="{8DFCE170-312C-CA93-A71D-77DC17FC17E6}"/>
          </ac:picMkLst>
        </pc:picChg>
        <pc:picChg chg="del">
          <ac:chgData name="ashraf196280" userId="27d99618-55bf-4dc3-9067-1dc06ec61557" providerId="ADAL" clId="{6CE5AA44-302A-4F75-BCC9-1374C97FCDE3}" dt="2023-06-11T09:42:33.929" v="2383" actId="478"/>
          <ac:picMkLst>
            <pc:docMk/>
            <pc:sldMk cId="1682106325" sldId="285"/>
            <ac:picMk id="1028" creationId="{5431FF49-8303-572D-DFF3-E8FAC741F298}"/>
          </ac:picMkLst>
        </pc:picChg>
        <pc:picChg chg="del">
          <ac:chgData name="ashraf196280" userId="27d99618-55bf-4dc3-9067-1dc06ec61557" providerId="ADAL" clId="{6CE5AA44-302A-4F75-BCC9-1374C97FCDE3}" dt="2023-06-11T09:33:30.457" v="2154" actId="478"/>
          <ac:picMkLst>
            <pc:docMk/>
            <pc:sldMk cId="1682106325" sldId="285"/>
            <ac:picMk id="1030" creationId="{FABECF84-84DA-740B-C711-144DBF899317}"/>
          </ac:picMkLst>
        </pc:picChg>
        <pc:picChg chg="del">
          <ac:chgData name="ashraf196280" userId="27d99618-55bf-4dc3-9067-1dc06ec61557" providerId="ADAL" clId="{6CE5AA44-302A-4F75-BCC9-1374C97FCDE3}" dt="2023-06-11T09:33:30.457" v="2154" actId="478"/>
          <ac:picMkLst>
            <pc:docMk/>
            <pc:sldMk cId="1682106325" sldId="285"/>
            <ac:picMk id="1032" creationId="{23121C0D-6BC7-02BE-6373-82EAD295493D}"/>
          </ac:picMkLst>
        </pc:picChg>
        <pc:picChg chg="del">
          <ac:chgData name="ashraf196280" userId="27d99618-55bf-4dc3-9067-1dc06ec61557" providerId="ADAL" clId="{6CE5AA44-302A-4F75-BCC9-1374C97FCDE3}" dt="2023-06-11T09:33:30.457" v="2154" actId="478"/>
          <ac:picMkLst>
            <pc:docMk/>
            <pc:sldMk cId="1682106325" sldId="285"/>
            <ac:picMk id="1034" creationId="{C97B946B-A329-68DA-D1DD-FE07AF003ED8}"/>
          </ac:picMkLst>
        </pc:picChg>
        <pc:picChg chg="del">
          <ac:chgData name="ashraf196280" userId="27d99618-55bf-4dc3-9067-1dc06ec61557" providerId="ADAL" clId="{6CE5AA44-302A-4F75-BCC9-1374C97FCDE3}" dt="2023-06-11T09:33:30.457" v="2154" actId="478"/>
          <ac:picMkLst>
            <pc:docMk/>
            <pc:sldMk cId="1682106325" sldId="285"/>
            <ac:picMk id="1036" creationId="{6623F871-7E10-FEC4-624D-034528F32BDC}"/>
          </ac:picMkLst>
        </pc:picChg>
        <pc:picChg chg="del">
          <ac:chgData name="ashraf196280" userId="27d99618-55bf-4dc3-9067-1dc06ec61557" providerId="ADAL" clId="{6CE5AA44-302A-4F75-BCC9-1374C97FCDE3}" dt="2023-06-11T09:33:30.457" v="2154" actId="478"/>
          <ac:picMkLst>
            <pc:docMk/>
            <pc:sldMk cId="1682106325" sldId="285"/>
            <ac:picMk id="1038" creationId="{8E140EF3-BBD1-F712-9A75-B1F4F48028A2}"/>
          </ac:picMkLst>
        </pc:picChg>
        <pc:picChg chg="del">
          <ac:chgData name="ashraf196280" userId="27d99618-55bf-4dc3-9067-1dc06ec61557" providerId="ADAL" clId="{6CE5AA44-302A-4F75-BCC9-1374C97FCDE3}" dt="2023-06-11T09:33:30.457" v="2154" actId="478"/>
          <ac:picMkLst>
            <pc:docMk/>
            <pc:sldMk cId="1682106325" sldId="285"/>
            <ac:picMk id="1040" creationId="{505923C2-E919-E795-2207-0BDD9CDB68C8}"/>
          </ac:picMkLst>
        </pc:picChg>
      </pc:sldChg>
      <pc:sldChg chg="addSp delSp add del mod">
        <pc:chgData name="ashraf196280" userId="27d99618-55bf-4dc3-9067-1dc06ec61557" providerId="ADAL" clId="{6CE5AA44-302A-4F75-BCC9-1374C97FCDE3}" dt="2023-06-11T10:11:37.722" v="2408" actId="2890"/>
        <pc:sldMkLst>
          <pc:docMk/>
          <pc:sldMk cId="2344584234" sldId="286"/>
        </pc:sldMkLst>
        <pc:picChg chg="add del">
          <ac:chgData name="ashraf196280" userId="27d99618-55bf-4dc3-9067-1dc06ec61557" providerId="ADAL" clId="{6CE5AA44-302A-4F75-BCC9-1374C97FCDE3}" dt="2023-06-11T10:11:37.515" v="2407" actId="478"/>
          <ac:picMkLst>
            <pc:docMk/>
            <pc:sldMk cId="2344584234" sldId="286"/>
            <ac:picMk id="25" creationId="{60DE8F40-C165-7AAA-7AC8-5F7F8B5111D0}"/>
          </ac:picMkLst>
        </pc:picChg>
      </pc:sldChg>
      <pc:sldChg chg="delSp add del mod">
        <pc:chgData name="ashraf196280" userId="27d99618-55bf-4dc3-9067-1dc06ec61557" providerId="ADAL" clId="{6CE5AA44-302A-4F75-BCC9-1374C97FCDE3}" dt="2023-06-11T10:12:20.618" v="2433" actId="47"/>
        <pc:sldMkLst>
          <pc:docMk/>
          <pc:sldMk cId="3168825987" sldId="286"/>
        </pc:sldMkLst>
        <pc:spChg chg="del">
          <ac:chgData name="ashraf196280" userId="27d99618-55bf-4dc3-9067-1dc06ec61557" providerId="ADAL" clId="{6CE5AA44-302A-4F75-BCC9-1374C97FCDE3}" dt="2023-06-11T10:12:12.099" v="2431" actId="478"/>
          <ac:spMkLst>
            <pc:docMk/>
            <pc:sldMk cId="3168825987" sldId="286"/>
            <ac:spMk id="9" creationId="{BDAA41B4-0AED-9360-AA45-3C9C069C455C}"/>
          </ac:spMkLst>
        </pc:spChg>
        <pc:spChg chg="del">
          <ac:chgData name="ashraf196280" userId="27d99618-55bf-4dc3-9067-1dc06ec61557" providerId="ADAL" clId="{6CE5AA44-302A-4F75-BCC9-1374C97FCDE3}" dt="2023-06-11T10:12:12.099" v="2431" actId="478"/>
          <ac:spMkLst>
            <pc:docMk/>
            <pc:sldMk cId="3168825987" sldId="286"/>
            <ac:spMk id="14" creationId="{DA132D66-FC03-CE8E-2BDB-C01C2812210D}"/>
          </ac:spMkLst>
        </pc:spChg>
        <pc:spChg chg="del">
          <ac:chgData name="ashraf196280" userId="27d99618-55bf-4dc3-9067-1dc06ec61557" providerId="ADAL" clId="{6CE5AA44-302A-4F75-BCC9-1374C97FCDE3}" dt="2023-06-11T10:12:12.099" v="2431" actId="478"/>
          <ac:spMkLst>
            <pc:docMk/>
            <pc:sldMk cId="3168825987" sldId="286"/>
            <ac:spMk id="15" creationId="{DFC2C966-3161-8222-57AF-00D381CE43A5}"/>
          </ac:spMkLst>
        </pc:spChg>
        <pc:spChg chg="del">
          <ac:chgData name="ashraf196280" userId="27d99618-55bf-4dc3-9067-1dc06ec61557" providerId="ADAL" clId="{6CE5AA44-302A-4F75-BCC9-1374C97FCDE3}" dt="2023-06-11T10:12:12.099" v="2431" actId="478"/>
          <ac:spMkLst>
            <pc:docMk/>
            <pc:sldMk cId="3168825987" sldId="286"/>
            <ac:spMk id="19" creationId="{FE240455-CF8A-E647-3BCA-DA15F8680211}"/>
          </ac:spMkLst>
        </pc:spChg>
        <pc:spChg chg="del">
          <ac:chgData name="ashraf196280" userId="27d99618-55bf-4dc3-9067-1dc06ec61557" providerId="ADAL" clId="{6CE5AA44-302A-4F75-BCC9-1374C97FCDE3}" dt="2023-06-11T10:12:12.099" v="2431" actId="478"/>
          <ac:spMkLst>
            <pc:docMk/>
            <pc:sldMk cId="3168825987" sldId="286"/>
            <ac:spMk id="20" creationId="{83D18351-CEA3-7790-EB74-1369D621907C}"/>
          </ac:spMkLst>
        </pc:spChg>
        <pc:spChg chg="del">
          <ac:chgData name="ashraf196280" userId="27d99618-55bf-4dc3-9067-1dc06ec61557" providerId="ADAL" clId="{6CE5AA44-302A-4F75-BCC9-1374C97FCDE3}" dt="2023-06-11T10:12:12.099" v="2431" actId="478"/>
          <ac:spMkLst>
            <pc:docMk/>
            <pc:sldMk cId="3168825987" sldId="286"/>
            <ac:spMk id="21" creationId="{3D8F420F-C8B7-DCAF-03A5-56EC5CB2592A}"/>
          </ac:spMkLst>
        </pc:spChg>
        <pc:spChg chg="del">
          <ac:chgData name="ashraf196280" userId="27d99618-55bf-4dc3-9067-1dc06ec61557" providerId="ADAL" clId="{6CE5AA44-302A-4F75-BCC9-1374C97FCDE3}" dt="2023-06-11T10:12:12.099" v="2431" actId="478"/>
          <ac:spMkLst>
            <pc:docMk/>
            <pc:sldMk cId="3168825987" sldId="286"/>
            <ac:spMk id="22" creationId="{5010A853-AB2E-4802-2E2A-11F8CD370350}"/>
          </ac:spMkLst>
        </pc:spChg>
        <pc:spChg chg="del">
          <ac:chgData name="ashraf196280" userId="27d99618-55bf-4dc3-9067-1dc06ec61557" providerId="ADAL" clId="{6CE5AA44-302A-4F75-BCC9-1374C97FCDE3}" dt="2023-06-11T10:12:12.099" v="2431" actId="478"/>
          <ac:spMkLst>
            <pc:docMk/>
            <pc:sldMk cId="3168825987" sldId="286"/>
            <ac:spMk id="23" creationId="{3B771049-C796-70E7-1A7B-9405035DBD86}"/>
          </ac:spMkLst>
        </pc:spChg>
        <pc:picChg chg="del">
          <ac:chgData name="ashraf196280" userId="27d99618-55bf-4dc3-9067-1dc06ec61557" providerId="ADAL" clId="{6CE5AA44-302A-4F75-BCC9-1374C97FCDE3}" dt="2023-06-11T10:12:12.099" v="2431" actId="478"/>
          <ac:picMkLst>
            <pc:docMk/>
            <pc:sldMk cId="3168825987" sldId="286"/>
            <ac:picMk id="6" creationId="{10366B37-B695-FF68-3012-900365E889B3}"/>
          </ac:picMkLst>
        </pc:picChg>
        <pc:picChg chg="del">
          <ac:chgData name="ashraf196280" userId="27d99618-55bf-4dc3-9067-1dc06ec61557" providerId="ADAL" clId="{6CE5AA44-302A-4F75-BCC9-1374C97FCDE3}" dt="2023-06-11T10:12:12.099" v="2431" actId="478"/>
          <ac:picMkLst>
            <pc:docMk/>
            <pc:sldMk cId="3168825987" sldId="286"/>
            <ac:picMk id="17" creationId="{CC5B1A9E-4FD4-D3C6-EF1A-473E2530DAC7}"/>
          </ac:picMkLst>
        </pc:picChg>
      </pc:sldChg>
      <pc:sldChg chg="addSp modSp add">
        <pc:chgData name="ashraf196280" userId="27d99618-55bf-4dc3-9067-1dc06ec61557" providerId="ADAL" clId="{6CE5AA44-302A-4F75-BCC9-1374C97FCDE3}" dt="2023-06-11T10:13:05.310" v="2440" actId="1076"/>
        <pc:sldMkLst>
          <pc:docMk/>
          <pc:sldMk cId="4064887242" sldId="287"/>
        </pc:sldMkLst>
        <pc:picChg chg="add mod">
          <ac:chgData name="ashraf196280" userId="27d99618-55bf-4dc3-9067-1dc06ec61557" providerId="ADAL" clId="{6CE5AA44-302A-4F75-BCC9-1374C97FCDE3}" dt="2023-06-11T10:13:05.310" v="2440" actId="1076"/>
          <ac:picMkLst>
            <pc:docMk/>
            <pc:sldMk cId="4064887242" sldId="287"/>
            <ac:picMk id="2" creationId="{83DBF63D-3092-EAB1-D935-2701D0A62FBC}"/>
          </ac:picMkLst>
        </pc:picChg>
      </pc:sldChg>
      <pc:sldChg chg="addSp delSp modSp add mod">
        <pc:chgData name="ashraf196280" userId="27d99618-55bf-4dc3-9067-1dc06ec61557" providerId="ADAL" clId="{6CE5AA44-302A-4F75-BCC9-1374C97FCDE3}" dt="2023-06-11T13:09:53.937" v="2704" actId="207"/>
        <pc:sldMkLst>
          <pc:docMk/>
          <pc:sldMk cId="2524789648" sldId="288"/>
        </pc:sldMkLst>
        <pc:spChg chg="add del mod">
          <ac:chgData name="ashraf196280" userId="27d99618-55bf-4dc3-9067-1dc06ec61557" providerId="ADAL" clId="{6CE5AA44-302A-4F75-BCC9-1374C97FCDE3}" dt="2023-06-11T12:45:27.856" v="2498" actId="478"/>
          <ac:spMkLst>
            <pc:docMk/>
            <pc:sldMk cId="2524789648" sldId="288"/>
            <ac:spMk id="3" creationId="{DF0642DE-5AA6-800C-E14F-DD2AC81771B6}"/>
          </ac:spMkLst>
        </pc:spChg>
        <pc:spChg chg="add del mod">
          <ac:chgData name="ashraf196280" userId="27d99618-55bf-4dc3-9067-1dc06ec61557" providerId="ADAL" clId="{6CE5AA44-302A-4F75-BCC9-1374C97FCDE3}" dt="2023-06-11T12:44:28.201" v="2464" actId="21"/>
          <ac:spMkLst>
            <pc:docMk/>
            <pc:sldMk cId="2524789648" sldId="288"/>
            <ac:spMk id="5" creationId="{F3DC0941-9FA9-03AC-3CA8-16BC044282B2}"/>
          </ac:spMkLst>
        </pc:spChg>
        <pc:spChg chg="add mod">
          <ac:chgData name="ashraf196280" userId="27d99618-55bf-4dc3-9067-1dc06ec61557" providerId="ADAL" clId="{6CE5AA44-302A-4F75-BCC9-1374C97FCDE3}" dt="2023-06-11T13:09:53.937" v="2704" actId="207"/>
          <ac:spMkLst>
            <pc:docMk/>
            <pc:sldMk cId="2524789648" sldId="288"/>
            <ac:spMk id="6" creationId="{21915ECD-280E-63C4-D3AA-2189068159AD}"/>
          </ac:spMkLst>
        </pc:spChg>
        <pc:spChg chg="add mod">
          <ac:chgData name="ashraf196280" userId="27d99618-55bf-4dc3-9067-1dc06ec61557" providerId="ADAL" clId="{6CE5AA44-302A-4F75-BCC9-1374C97FCDE3}" dt="2023-06-11T12:45:16.334" v="2495" actId="1076"/>
          <ac:spMkLst>
            <pc:docMk/>
            <pc:sldMk cId="2524789648" sldId="288"/>
            <ac:spMk id="7" creationId="{D4A11F9B-51FB-2785-CFBF-572C7CA75DF0}"/>
          </ac:spMkLst>
        </pc:spChg>
        <pc:spChg chg="add mod">
          <ac:chgData name="ashraf196280" userId="27d99618-55bf-4dc3-9067-1dc06ec61557" providerId="ADAL" clId="{6CE5AA44-302A-4F75-BCC9-1374C97FCDE3}" dt="2023-06-11T13:09:53.937" v="2704" actId="207"/>
          <ac:spMkLst>
            <pc:docMk/>
            <pc:sldMk cId="2524789648" sldId="288"/>
            <ac:spMk id="9" creationId="{6114DEEF-0D08-F788-8718-E19F9CFB82E3}"/>
          </ac:spMkLst>
        </pc:spChg>
        <pc:spChg chg="add mod">
          <ac:chgData name="ashraf196280" userId="27d99618-55bf-4dc3-9067-1dc06ec61557" providerId="ADAL" clId="{6CE5AA44-302A-4F75-BCC9-1374C97FCDE3}" dt="2023-06-11T12:47:54.957" v="2547" actId="1076"/>
          <ac:spMkLst>
            <pc:docMk/>
            <pc:sldMk cId="2524789648" sldId="288"/>
            <ac:spMk id="10" creationId="{F1A0003C-280D-F928-E907-1496EB328C9D}"/>
          </ac:spMkLst>
        </pc:spChg>
        <pc:picChg chg="mod">
          <ac:chgData name="ashraf196280" userId="27d99618-55bf-4dc3-9067-1dc06ec61557" providerId="ADAL" clId="{6CE5AA44-302A-4F75-BCC9-1374C97FCDE3}" dt="2023-06-11T10:13:35.727" v="2449" actId="1076"/>
          <ac:picMkLst>
            <pc:docMk/>
            <pc:sldMk cId="2524789648" sldId="288"/>
            <ac:picMk id="2" creationId="{83DBF63D-3092-EAB1-D935-2701D0A62FBC}"/>
          </ac:picMkLst>
        </pc:picChg>
        <pc:picChg chg="add mod">
          <ac:chgData name="ashraf196280" userId="27d99618-55bf-4dc3-9067-1dc06ec61557" providerId="ADAL" clId="{6CE5AA44-302A-4F75-BCC9-1374C97FCDE3}" dt="2023-06-11T12:47:47.837" v="2546" actId="1076"/>
          <ac:picMkLst>
            <pc:docMk/>
            <pc:sldMk cId="2524789648" sldId="288"/>
            <ac:picMk id="8" creationId="{20256141-113B-C6C1-5C6D-36E59031080A}"/>
          </ac:picMkLst>
        </pc:picChg>
        <pc:picChg chg="del">
          <ac:chgData name="ashraf196280" userId="27d99618-55bf-4dc3-9067-1dc06ec61557" providerId="ADAL" clId="{6CE5AA44-302A-4F75-BCC9-1374C97FCDE3}" dt="2023-06-11T10:13:44.698" v="2455" actId="478"/>
          <ac:picMkLst>
            <pc:docMk/>
            <pc:sldMk cId="2524789648" sldId="288"/>
            <ac:picMk id="25" creationId="{60DE8F40-C165-7AAA-7AC8-5F7F8B5111D0}"/>
          </ac:picMkLst>
        </pc:picChg>
      </pc:sldChg>
      <pc:sldChg chg="delSp modSp add del mod">
        <pc:chgData name="ashraf196280" userId="27d99618-55bf-4dc3-9067-1dc06ec61557" providerId="ADAL" clId="{6CE5AA44-302A-4F75-BCC9-1374C97FCDE3}" dt="2023-06-11T10:12:46.639" v="2438" actId="47"/>
        <pc:sldMkLst>
          <pc:docMk/>
          <pc:sldMk cId="3747101864" sldId="288"/>
        </pc:sldMkLst>
        <pc:spChg chg="mod">
          <ac:chgData name="ashraf196280" userId="27d99618-55bf-4dc3-9067-1dc06ec61557" providerId="ADAL" clId="{6CE5AA44-302A-4F75-BCC9-1374C97FCDE3}" dt="2023-06-11T10:12:41.054" v="2437" actId="1076"/>
          <ac:spMkLst>
            <pc:docMk/>
            <pc:sldMk cId="3747101864" sldId="288"/>
            <ac:spMk id="5" creationId="{F3DC0941-9FA9-03AC-3CA8-16BC044282B2}"/>
          </ac:spMkLst>
        </pc:spChg>
        <pc:picChg chg="del">
          <ac:chgData name="ashraf196280" userId="27d99618-55bf-4dc3-9067-1dc06ec61557" providerId="ADAL" clId="{6CE5AA44-302A-4F75-BCC9-1374C97FCDE3}" dt="2023-06-11T10:12:36.826" v="2436" actId="478"/>
          <ac:picMkLst>
            <pc:docMk/>
            <pc:sldMk cId="3747101864" sldId="288"/>
            <ac:picMk id="25" creationId="{60DE8F40-C165-7AAA-7AC8-5F7F8B5111D0}"/>
          </ac:picMkLst>
        </pc:picChg>
      </pc:sldChg>
      <pc:sldChg chg="addSp delSp modSp add mod">
        <pc:chgData name="ashraf196280" userId="27d99618-55bf-4dc3-9067-1dc06ec61557" providerId="ADAL" clId="{6CE5AA44-302A-4F75-BCC9-1374C97FCDE3}" dt="2023-06-11T13:09:53.561" v="2703" actId="207"/>
        <pc:sldMkLst>
          <pc:docMk/>
          <pc:sldMk cId="2310683644" sldId="289"/>
        </pc:sldMkLst>
        <pc:spChg chg="mod">
          <ac:chgData name="ashraf196280" userId="27d99618-55bf-4dc3-9067-1dc06ec61557" providerId="ADAL" clId="{6CE5AA44-302A-4F75-BCC9-1374C97FCDE3}" dt="2023-06-11T13:07:02.999" v="2682" actId="207"/>
          <ac:spMkLst>
            <pc:docMk/>
            <pc:sldMk cId="2310683644" sldId="289"/>
            <ac:spMk id="6" creationId="{21915ECD-280E-63C4-D3AA-2189068159AD}"/>
          </ac:spMkLst>
        </pc:spChg>
        <pc:spChg chg="del mod">
          <ac:chgData name="ashraf196280" userId="27d99618-55bf-4dc3-9067-1dc06ec61557" providerId="ADAL" clId="{6CE5AA44-302A-4F75-BCC9-1374C97FCDE3}" dt="2023-06-11T13:06:55.635" v="2681" actId="478"/>
          <ac:spMkLst>
            <pc:docMk/>
            <pc:sldMk cId="2310683644" sldId="289"/>
            <ac:spMk id="9" creationId="{6114DEEF-0D08-F788-8718-E19F9CFB82E3}"/>
          </ac:spMkLst>
        </pc:spChg>
        <pc:spChg chg="mod">
          <ac:chgData name="ashraf196280" userId="27d99618-55bf-4dc3-9067-1dc06ec61557" providerId="ADAL" clId="{6CE5AA44-302A-4F75-BCC9-1374C97FCDE3}" dt="2023-06-11T12:59:48.670" v="2598" actId="1076"/>
          <ac:spMkLst>
            <pc:docMk/>
            <pc:sldMk cId="2310683644" sldId="289"/>
            <ac:spMk id="10" creationId="{F1A0003C-280D-F928-E907-1496EB328C9D}"/>
          </ac:spMkLst>
        </pc:spChg>
        <pc:spChg chg="add del">
          <ac:chgData name="ashraf196280" userId="27d99618-55bf-4dc3-9067-1dc06ec61557" providerId="ADAL" clId="{6CE5AA44-302A-4F75-BCC9-1374C97FCDE3}" dt="2023-06-11T13:01:22.394" v="2627" actId="11529"/>
          <ac:spMkLst>
            <pc:docMk/>
            <pc:sldMk cId="2310683644" sldId="289"/>
            <ac:spMk id="29" creationId="{080D5654-ED59-587F-D766-805C6C877AA8}"/>
          </ac:spMkLst>
        </pc:spChg>
        <pc:spChg chg="add del mod">
          <ac:chgData name="ashraf196280" userId="27d99618-55bf-4dc3-9067-1dc06ec61557" providerId="ADAL" clId="{6CE5AA44-302A-4F75-BCC9-1374C97FCDE3}" dt="2023-06-11T13:01:44.047" v="2631" actId="478"/>
          <ac:spMkLst>
            <pc:docMk/>
            <pc:sldMk cId="2310683644" sldId="289"/>
            <ac:spMk id="30" creationId="{3E31697A-6FF6-C469-2329-C041E4E1C3CC}"/>
          </ac:spMkLst>
        </pc:spChg>
        <pc:spChg chg="add mod">
          <ac:chgData name="ashraf196280" userId="27d99618-55bf-4dc3-9067-1dc06ec61557" providerId="ADAL" clId="{6CE5AA44-302A-4F75-BCC9-1374C97FCDE3}" dt="2023-06-11T13:09:53.561" v="2703" actId="207"/>
          <ac:spMkLst>
            <pc:docMk/>
            <pc:sldMk cId="2310683644" sldId="289"/>
            <ac:spMk id="31" creationId="{108822DB-2516-27E3-9842-371994B36445}"/>
          </ac:spMkLst>
        </pc:spChg>
        <pc:spChg chg="add mod">
          <ac:chgData name="ashraf196280" userId="27d99618-55bf-4dc3-9067-1dc06ec61557" providerId="ADAL" clId="{6CE5AA44-302A-4F75-BCC9-1374C97FCDE3}" dt="2023-06-11T13:04:37.802" v="2658" actId="692"/>
          <ac:spMkLst>
            <pc:docMk/>
            <pc:sldMk cId="2310683644" sldId="289"/>
            <ac:spMk id="37" creationId="{A9CA374A-50CA-B1DE-AFB4-A15E4BBFB0B1}"/>
          </ac:spMkLst>
        </pc:spChg>
        <pc:spChg chg="add mod">
          <ac:chgData name="ashraf196280" userId="27d99618-55bf-4dc3-9067-1dc06ec61557" providerId="ADAL" clId="{6CE5AA44-302A-4F75-BCC9-1374C97FCDE3}" dt="2023-06-11T13:05:22.911" v="2669" actId="692"/>
          <ac:spMkLst>
            <pc:docMk/>
            <pc:sldMk cId="2310683644" sldId="289"/>
            <ac:spMk id="38" creationId="{C4E51991-CB77-2ED8-77AA-18B81C0F9A70}"/>
          </ac:spMkLst>
        </pc:spChg>
        <pc:spChg chg="add mod">
          <ac:chgData name="ashraf196280" userId="27d99618-55bf-4dc3-9067-1dc06ec61557" providerId="ADAL" clId="{6CE5AA44-302A-4F75-BCC9-1374C97FCDE3}" dt="2023-06-11T13:06:12.607" v="2673" actId="692"/>
          <ac:spMkLst>
            <pc:docMk/>
            <pc:sldMk cId="2310683644" sldId="289"/>
            <ac:spMk id="39" creationId="{97B41EFC-4E59-F67C-DD76-F84639821794}"/>
          </ac:spMkLst>
        </pc:spChg>
        <pc:spChg chg="add mod">
          <ac:chgData name="ashraf196280" userId="27d99618-55bf-4dc3-9067-1dc06ec61557" providerId="ADAL" clId="{6CE5AA44-302A-4F75-BCC9-1374C97FCDE3}" dt="2023-06-11T13:09:53.561" v="2703" actId="207"/>
          <ac:spMkLst>
            <pc:docMk/>
            <pc:sldMk cId="2310683644" sldId="289"/>
            <ac:spMk id="40" creationId="{A543806C-2993-CCA8-AE53-2E1A6B82ED73}"/>
          </ac:spMkLst>
        </pc:spChg>
        <pc:spChg chg="add mod">
          <ac:chgData name="ashraf196280" userId="27d99618-55bf-4dc3-9067-1dc06ec61557" providerId="ADAL" clId="{6CE5AA44-302A-4F75-BCC9-1374C97FCDE3}" dt="2023-06-11T13:09:53.561" v="2703" actId="207"/>
          <ac:spMkLst>
            <pc:docMk/>
            <pc:sldMk cId="2310683644" sldId="289"/>
            <ac:spMk id="41" creationId="{74DEB6B3-0742-063C-BFB1-07995C2A8C69}"/>
          </ac:spMkLst>
        </pc:spChg>
        <pc:picChg chg="add del mod">
          <ac:chgData name="ashraf196280" userId="27d99618-55bf-4dc3-9067-1dc06ec61557" providerId="ADAL" clId="{6CE5AA44-302A-4F75-BCC9-1374C97FCDE3}" dt="2023-06-11T12:49:49.416" v="2557" actId="478"/>
          <ac:picMkLst>
            <pc:docMk/>
            <pc:sldMk cId="2310683644" sldId="289"/>
            <ac:picMk id="3" creationId="{025AB944-3C5C-B380-DCCD-B1B29D402CE9}"/>
          </ac:picMkLst>
        </pc:picChg>
        <pc:picChg chg="mod">
          <ac:chgData name="ashraf196280" userId="27d99618-55bf-4dc3-9067-1dc06ec61557" providerId="ADAL" clId="{6CE5AA44-302A-4F75-BCC9-1374C97FCDE3}" dt="2023-06-11T12:51:28.309" v="2582" actId="1076"/>
          <ac:picMkLst>
            <pc:docMk/>
            <pc:sldMk cId="2310683644" sldId="289"/>
            <ac:picMk id="4" creationId="{3F72E91B-23C3-7FD3-F950-943503E15862}"/>
          </ac:picMkLst>
        </pc:picChg>
        <pc:picChg chg="del">
          <ac:chgData name="ashraf196280" userId="27d99618-55bf-4dc3-9067-1dc06ec61557" providerId="ADAL" clId="{6CE5AA44-302A-4F75-BCC9-1374C97FCDE3}" dt="2023-06-11T12:48:43.599" v="2551" actId="478"/>
          <ac:picMkLst>
            <pc:docMk/>
            <pc:sldMk cId="2310683644" sldId="289"/>
            <ac:picMk id="8" creationId="{20256141-113B-C6C1-5C6D-36E59031080A}"/>
          </ac:picMkLst>
        </pc:picChg>
        <pc:picChg chg="add del mod">
          <ac:chgData name="ashraf196280" userId="27d99618-55bf-4dc3-9067-1dc06ec61557" providerId="ADAL" clId="{6CE5AA44-302A-4F75-BCC9-1374C97FCDE3}" dt="2023-06-11T12:50:30.639" v="2564" actId="478"/>
          <ac:picMkLst>
            <pc:docMk/>
            <pc:sldMk cId="2310683644" sldId="289"/>
            <ac:picMk id="12" creationId="{8C6822ED-7AAF-917E-331E-165A6BAC1F6E}"/>
          </ac:picMkLst>
        </pc:picChg>
        <pc:picChg chg="add mod">
          <ac:chgData name="ashraf196280" userId="27d99618-55bf-4dc3-9067-1dc06ec61557" providerId="ADAL" clId="{6CE5AA44-302A-4F75-BCC9-1374C97FCDE3}" dt="2023-06-11T12:51:38.782" v="2587" actId="1076"/>
          <ac:picMkLst>
            <pc:docMk/>
            <pc:sldMk cId="2310683644" sldId="289"/>
            <ac:picMk id="14" creationId="{36408187-324B-836D-D17F-BD6786C4D8AE}"/>
          </ac:picMkLst>
        </pc:picChg>
        <pc:picChg chg="add del mod">
          <ac:chgData name="ashraf196280" userId="27d99618-55bf-4dc3-9067-1dc06ec61557" providerId="ADAL" clId="{6CE5AA44-302A-4F75-BCC9-1374C97FCDE3}" dt="2023-06-11T12:52:56.384" v="2589" actId="478"/>
          <ac:picMkLst>
            <pc:docMk/>
            <pc:sldMk cId="2310683644" sldId="289"/>
            <ac:picMk id="15" creationId="{26CC0609-B356-5BE0-6103-8D9750C06AAD}"/>
          </ac:picMkLst>
        </pc:picChg>
        <pc:picChg chg="add mod">
          <ac:chgData name="ashraf196280" userId="27d99618-55bf-4dc3-9067-1dc06ec61557" providerId="ADAL" clId="{6CE5AA44-302A-4F75-BCC9-1374C97FCDE3}" dt="2023-06-11T13:00:02.950" v="2601" actId="1076"/>
          <ac:picMkLst>
            <pc:docMk/>
            <pc:sldMk cId="2310683644" sldId="289"/>
            <ac:picMk id="17" creationId="{16E19502-E471-77A0-DD44-AEC84A41B68B}"/>
          </ac:picMkLst>
        </pc:picChg>
        <pc:cxnChg chg="add del mod">
          <ac:chgData name="ashraf196280" userId="27d99618-55bf-4dc3-9067-1dc06ec61557" providerId="ADAL" clId="{6CE5AA44-302A-4F75-BCC9-1374C97FCDE3}" dt="2023-06-11T13:03:28.311" v="2642" actId="478"/>
          <ac:cxnSpMkLst>
            <pc:docMk/>
            <pc:sldMk cId="2310683644" sldId="289"/>
            <ac:cxnSpMk id="19" creationId="{19BED8AB-0C88-9655-CB16-B4BD46EE80E6}"/>
          </ac:cxnSpMkLst>
        </pc:cxnChg>
        <pc:cxnChg chg="add mod">
          <ac:chgData name="ashraf196280" userId="27d99618-55bf-4dc3-9067-1dc06ec61557" providerId="ADAL" clId="{6CE5AA44-302A-4F75-BCC9-1374C97FCDE3}" dt="2023-06-11T13:09:53.217" v="2702" actId="208"/>
          <ac:cxnSpMkLst>
            <pc:docMk/>
            <pc:sldMk cId="2310683644" sldId="289"/>
            <ac:cxnSpMk id="20" creationId="{313EC704-2D4B-874D-2148-2DD5A4E4C294}"/>
          </ac:cxnSpMkLst>
        </pc:cxnChg>
        <pc:cxnChg chg="add mod">
          <ac:chgData name="ashraf196280" userId="27d99618-55bf-4dc3-9067-1dc06ec61557" providerId="ADAL" clId="{6CE5AA44-302A-4F75-BCC9-1374C97FCDE3}" dt="2023-06-11T13:09:53.217" v="2702" actId="208"/>
          <ac:cxnSpMkLst>
            <pc:docMk/>
            <pc:sldMk cId="2310683644" sldId="289"/>
            <ac:cxnSpMk id="23" creationId="{B70B17B3-54B7-4223-ED37-2788E0F08A93}"/>
          </ac:cxnSpMkLst>
        </pc:cxnChg>
        <pc:cxnChg chg="add del mod">
          <ac:chgData name="ashraf196280" userId="27d99618-55bf-4dc3-9067-1dc06ec61557" providerId="ADAL" clId="{6CE5AA44-302A-4F75-BCC9-1374C97FCDE3}" dt="2023-06-11T13:04:07.464" v="2650" actId="478"/>
          <ac:cxnSpMkLst>
            <pc:docMk/>
            <pc:sldMk cId="2310683644" sldId="289"/>
            <ac:cxnSpMk id="25" creationId="{5AA799E3-2766-105A-1642-6E89434D8201}"/>
          </ac:cxnSpMkLst>
        </pc:cxnChg>
        <pc:cxnChg chg="add del mod">
          <ac:chgData name="ashraf196280" userId="27d99618-55bf-4dc3-9067-1dc06ec61557" providerId="ADAL" clId="{6CE5AA44-302A-4F75-BCC9-1374C97FCDE3}" dt="2023-06-11T13:03:54.152" v="2646" actId="478"/>
          <ac:cxnSpMkLst>
            <pc:docMk/>
            <pc:sldMk cId="2310683644" sldId="289"/>
            <ac:cxnSpMk id="27" creationId="{A15A80EC-C390-2DD0-B69E-8C3D3DEAF758}"/>
          </ac:cxnSpMkLst>
        </pc:cxnChg>
      </pc:sldChg>
      <pc:sldChg chg="addSp delSp modSp add mod">
        <pc:chgData name="ashraf196280" userId="27d99618-55bf-4dc3-9067-1dc06ec61557" providerId="ADAL" clId="{6CE5AA44-302A-4F75-BCC9-1374C97FCDE3}" dt="2023-06-11T13:25:02.389" v="2961" actId="14100"/>
        <pc:sldMkLst>
          <pc:docMk/>
          <pc:sldMk cId="3543611450" sldId="290"/>
        </pc:sldMkLst>
        <pc:spChg chg="mod">
          <ac:chgData name="ashraf196280" userId="27d99618-55bf-4dc3-9067-1dc06ec61557" providerId="ADAL" clId="{6CE5AA44-302A-4F75-BCC9-1374C97FCDE3}" dt="2023-06-11T13:16:45.184" v="2902" actId="1036"/>
          <ac:spMkLst>
            <pc:docMk/>
            <pc:sldMk cId="3543611450" sldId="290"/>
            <ac:spMk id="6" creationId="{21915ECD-280E-63C4-D3AA-2189068159AD}"/>
          </ac:spMkLst>
        </pc:spChg>
        <pc:spChg chg="mod">
          <ac:chgData name="ashraf196280" userId="27d99618-55bf-4dc3-9067-1dc06ec61557" providerId="ADAL" clId="{6CE5AA44-302A-4F75-BCC9-1374C97FCDE3}" dt="2023-06-11T13:16:45.184" v="2902" actId="1036"/>
          <ac:spMkLst>
            <pc:docMk/>
            <pc:sldMk cId="3543611450" sldId="290"/>
            <ac:spMk id="10" creationId="{F1A0003C-280D-F928-E907-1496EB328C9D}"/>
          </ac:spMkLst>
        </pc:spChg>
        <pc:spChg chg="add mod">
          <ac:chgData name="ashraf196280" userId="27d99618-55bf-4dc3-9067-1dc06ec61557" providerId="ADAL" clId="{6CE5AA44-302A-4F75-BCC9-1374C97FCDE3}" dt="2023-06-11T13:14:25.699" v="2765" actId="1038"/>
          <ac:spMkLst>
            <pc:docMk/>
            <pc:sldMk cId="3543611450" sldId="290"/>
            <ac:spMk id="12" creationId="{BA1DB86E-488B-68A9-C2BB-61412499376D}"/>
          </ac:spMkLst>
        </pc:spChg>
        <pc:spChg chg="add del mod">
          <ac:chgData name="ashraf196280" userId="27d99618-55bf-4dc3-9067-1dc06ec61557" providerId="ADAL" clId="{6CE5AA44-302A-4F75-BCC9-1374C97FCDE3}" dt="2023-06-11T13:14:23.926" v="2754" actId="478"/>
          <ac:spMkLst>
            <pc:docMk/>
            <pc:sldMk cId="3543611450" sldId="290"/>
            <ac:spMk id="13" creationId="{623A4161-E610-C160-6C6B-2D54B4E9CF3B}"/>
          </ac:spMkLst>
        </pc:spChg>
        <pc:spChg chg="add mod">
          <ac:chgData name="ashraf196280" userId="27d99618-55bf-4dc3-9067-1dc06ec61557" providerId="ADAL" clId="{6CE5AA44-302A-4F75-BCC9-1374C97FCDE3}" dt="2023-06-11T13:14:21.206" v="2753" actId="20577"/>
          <ac:spMkLst>
            <pc:docMk/>
            <pc:sldMk cId="3543611450" sldId="290"/>
            <ac:spMk id="15" creationId="{19211CF8-90E4-D745-BD1E-D8849EFD0CC2}"/>
          </ac:spMkLst>
        </pc:spChg>
        <pc:spChg chg="add del">
          <ac:chgData name="ashraf196280" userId="27d99618-55bf-4dc3-9067-1dc06ec61557" providerId="ADAL" clId="{6CE5AA44-302A-4F75-BCC9-1374C97FCDE3}" dt="2023-06-11T13:14:37.567" v="2767" actId="478"/>
          <ac:spMkLst>
            <pc:docMk/>
            <pc:sldMk cId="3543611450" sldId="290"/>
            <ac:spMk id="16" creationId="{3F57B4E1-F0BD-246E-A58F-56A57B60DD0D}"/>
          </ac:spMkLst>
        </pc:spChg>
        <pc:spChg chg="add mod">
          <ac:chgData name="ashraf196280" userId="27d99618-55bf-4dc3-9067-1dc06ec61557" providerId="ADAL" clId="{6CE5AA44-302A-4F75-BCC9-1374C97FCDE3}" dt="2023-06-11T13:16:45.184" v="2902" actId="1036"/>
          <ac:spMkLst>
            <pc:docMk/>
            <pc:sldMk cId="3543611450" sldId="290"/>
            <ac:spMk id="27" creationId="{B7A4876E-0A1B-C947-9ACC-ECFD5B4376B2}"/>
          </ac:spMkLst>
        </pc:spChg>
        <pc:spChg chg="add mod">
          <ac:chgData name="ashraf196280" userId="27d99618-55bf-4dc3-9067-1dc06ec61557" providerId="ADAL" clId="{6CE5AA44-302A-4F75-BCC9-1374C97FCDE3}" dt="2023-06-11T13:16:45.184" v="2902" actId="1036"/>
          <ac:spMkLst>
            <pc:docMk/>
            <pc:sldMk cId="3543611450" sldId="290"/>
            <ac:spMk id="28" creationId="{8380CBAD-87D2-DFFC-BBC3-D67B7798B33A}"/>
          </ac:spMkLst>
        </pc:spChg>
        <pc:spChg chg="del">
          <ac:chgData name="ashraf196280" userId="27d99618-55bf-4dc3-9067-1dc06ec61557" providerId="ADAL" clId="{6CE5AA44-302A-4F75-BCC9-1374C97FCDE3}" dt="2023-06-11T13:07:24.489" v="2688" actId="478"/>
          <ac:spMkLst>
            <pc:docMk/>
            <pc:sldMk cId="3543611450" sldId="290"/>
            <ac:spMk id="31" creationId="{108822DB-2516-27E3-9842-371994B36445}"/>
          </ac:spMkLst>
        </pc:spChg>
        <pc:spChg chg="del">
          <ac:chgData name="ashraf196280" userId="27d99618-55bf-4dc3-9067-1dc06ec61557" providerId="ADAL" clId="{6CE5AA44-302A-4F75-BCC9-1374C97FCDE3}" dt="2023-06-11T13:07:24.489" v="2688" actId="478"/>
          <ac:spMkLst>
            <pc:docMk/>
            <pc:sldMk cId="3543611450" sldId="290"/>
            <ac:spMk id="37" creationId="{A9CA374A-50CA-B1DE-AFB4-A15E4BBFB0B1}"/>
          </ac:spMkLst>
        </pc:spChg>
        <pc:spChg chg="del">
          <ac:chgData name="ashraf196280" userId="27d99618-55bf-4dc3-9067-1dc06ec61557" providerId="ADAL" clId="{6CE5AA44-302A-4F75-BCC9-1374C97FCDE3}" dt="2023-06-11T13:07:24.489" v="2688" actId="478"/>
          <ac:spMkLst>
            <pc:docMk/>
            <pc:sldMk cId="3543611450" sldId="290"/>
            <ac:spMk id="38" creationId="{C4E51991-CB77-2ED8-77AA-18B81C0F9A70}"/>
          </ac:spMkLst>
        </pc:spChg>
        <pc:spChg chg="del">
          <ac:chgData name="ashraf196280" userId="27d99618-55bf-4dc3-9067-1dc06ec61557" providerId="ADAL" clId="{6CE5AA44-302A-4F75-BCC9-1374C97FCDE3}" dt="2023-06-11T13:07:24.489" v="2688" actId="478"/>
          <ac:spMkLst>
            <pc:docMk/>
            <pc:sldMk cId="3543611450" sldId="290"/>
            <ac:spMk id="39" creationId="{97B41EFC-4E59-F67C-DD76-F84639821794}"/>
          </ac:spMkLst>
        </pc:spChg>
        <pc:spChg chg="del">
          <ac:chgData name="ashraf196280" userId="27d99618-55bf-4dc3-9067-1dc06ec61557" providerId="ADAL" clId="{6CE5AA44-302A-4F75-BCC9-1374C97FCDE3}" dt="2023-06-11T13:07:24.489" v="2688" actId="478"/>
          <ac:spMkLst>
            <pc:docMk/>
            <pc:sldMk cId="3543611450" sldId="290"/>
            <ac:spMk id="40" creationId="{A543806C-2993-CCA8-AE53-2E1A6B82ED73}"/>
          </ac:spMkLst>
        </pc:spChg>
        <pc:spChg chg="del">
          <ac:chgData name="ashraf196280" userId="27d99618-55bf-4dc3-9067-1dc06ec61557" providerId="ADAL" clId="{6CE5AA44-302A-4F75-BCC9-1374C97FCDE3}" dt="2023-06-11T13:07:24.489" v="2688" actId="478"/>
          <ac:spMkLst>
            <pc:docMk/>
            <pc:sldMk cId="3543611450" sldId="290"/>
            <ac:spMk id="41" creationId="{74DEB6B3-0742-063C-BFB1-07995C2A8C69}"/>
          </ac:spMkLst>
        </pc:spChg>
        <pc:picChg chg="mod">
          <ac:chgData name="ashraf196280" userId="27d99618-55bf-4dc3-9067-1dc06ec61557" providerId="ADAL" clId="{6CE5AA44-302A-4F75-BCC9-1374C97FCDE3}" dt="2023-06-11T13:25:02.389" v="2961" actId="14100"/>
          <ac:picMkLst>
            <pc:docMk/>
            <pc:sldMk cId="3543611450" sldId="290"/>
            <ac:picMk id="4" creationId="{3F72E91B-23C3-7FD3-F950-943503E15862}"/>
          </ac:picMkLst>
        </pc:picChg>
        <pc:picChg chg="add mod">
          <ac:chgData name="ashraf196280" userId="27d99618-55bf-4dc3-9067-1dc06ec61557" providerId="ADAL" clId="{6CE5AA44-302A-4F75-BCC9-1374C97FCDE3}" dt="2023-06-11T13:16:47.156" v="2903" actId="1076"/>
          <ac:picMkLst>
            <pc:docMk/>
            <pc:sldMk cId="3543611450" sldId="290"/>
            <ac:picMk id="8" creationId="{751DC1A8-CD84-4912-9940-4390A71395B0}"/>
          </ac:picMkLst>
        </pc:picChg>
        <pc:picChg chg="add mod">
          <ac:chgData name="ashraf196280" userId="27d99618-55bf-4dc3-9067-1dc06ec61557" providerId="ADAL" clId="{6CE5AA44-302A-4F75-BCC9-1374C97FCDE3}" dt="2023-06-11T13:10:28.855" v="2712" actId="1076"/>
          <ac:picMkLst>
            <pc:docMk/>
            <pc:sldMk cId="3543611450" sldId="290"/>
            <ac:picMk id="11" creationId="{77C2E720-B514-38EC-B281-EA15FD2F5D6A}"/>
          </ac:picMkLst>
        </pc:picChg>
        <pc:picChg chg="del">
          <ac:chgData name="ashraf196280" userId="27d99618-55bf-4dc3-9067-1dc06ec61557" providerId="ADAL" clId="{6CE5AA44-302A-4F75-BCC9-1374C97FCDE3}" dt="2023-06-11T13:07:24.489" v="2688" actId="478"/>
          <ac:picMkLst>
            <pc:docMk/>
            <pc:sldMk cId="3543611450" sldId="290"/>
            <ac:picMk id="14" creationId="{36408187-324B-836D-D17F-BD6786C4D8AE}"/>
          </ac:picMkLst>
        </pc:picChg>
        <pc:picChg chg="del">
          <ac:chgData name="ashraf196280" userId="27d99618-55bf-4dc3-9067-1dc06ec61557" providerId="ADAL" clId="{6CE5AA44-302A-4F75-BCC9-1374C97FCDE3}" dt="2023-06-11T13:07:24.489" v="2688" actId="478"/>
          <ac:picMkLst>
            <pc:docMk/>
            <pc:sldMk cId="3543611450" sldId="290"/>
            <ac:picMk id="17" creationId="{16E19502-E471-77A0-DD44-AEC84A41B68B}"/>
          </ac:picMkLst>
        </pc:picChg>
        <pc:cxnChg chg="add del mod">
          <ac:chgData name="ashraf196280" userId="27d99618-55bf-4dc3-9067-1dc06ec61557" providerId="ADAL" clId="{6CE5AA44-302A-4F75-BCC9-1374C97FCDE3}" dt="2023-06-11T13:15:16.776" v="2776" actId="478"/>
          <ac:cxnSpMkLst>
            <pc:docMk/>
            <pc:sldMk cId="3543611450" sldId="290"/>
            <ac:cxnSpMk id="19" creationId="{5502CC00-7169-9392-C6AF-6ECF366F69F0}"/>
          </ac:cxnSpMkLst>
        </pc:cxnChg>
        <pc:cxnChg chg="del mod">
          <ac:chgData name="ashraf196280" userId="27d99618-55bf-4dc3-9067-1dc06ec61557" providerId="ADAL" clId="{6CE5AA44-302A-4F75-BCC9-1374C97FCDE3}" dt="2023-06-11T13:07:24.489" v="2688" actId="478"/>
          <ac:cxnSpMkLst>
            <pc:docMk/>
            <pc:sldMk cId="3543611450" sldId="290"/>
            <ac:cxnSpMk id="20" creationId="{313EC704-2D4B-874D-2148-2DD5A4E4C294}"/>
          </ac:cxnSpMkLst>
        </pc:cxnChg>
        <pc:cxnChg chg="del mod">
          <ac:chgData name="ashraf196280" userId="27d99618-55bf-4dc3-9067-1dc06ec61557" providerId="ADAL" clId="{6CE5AA44-302A-4F75-BCC9-1374C97FCDE3}" dt="2023-06-11T13:07:24.489" v="2688" actId="478"/>
          <ac:cxnSpMkLst>
            <pc:docMk/>
            <pc:sldMk cId="3543611450" sldId="290"/>
            <ac:cxnSpMk id="23" creationId="{B70B17B3-54B7-4223-ED37-2788E0F08A93}"/>
          </ac:cxnSpMkLst>
        </pc:cxnChg>
        <pc:cxnChg chg="add del mod">
          <ac:chgData name="ashraf196280" userId="27d99618-55bf-4dc3-9067-1dc06ec61557" providerId="ADAL" clId="{6CE5AA44-302A-4F75-BCC9-1374C97FCDE3}" dt="2023-06-11T13:15:15.648" v="2775" actId="478"/>
          <ac:cxnSpMkLst>
            <pc:docMk/>
            <pc:sldMk cId="3543611450" sldId="290"/>
            <ac:cxnSpMk id="24" creationId="{D949E64F-F2C7-C943-5985-6D705A376AD4}"/>
          </ac:cxnSpMkLst>
        </pc:cxnChg>
      </pc:sldChg>
      <pc:sldChg chg="addSp delSp modSp add mod">
        <pc:chgData name="ashraf196280" userId="27d99618-55bf-4dc3-9067-1dc06ec61557" providerId="ADAL" clId="{6CE5AA44-302A-4F75-BCC9-1374C97FCDE3}" dt="2023-06-11T13:32:37.606" v="3095" actId="478"/>
        <pc:sldMkLst>
          <pc:docMk/>
          <pc:sldMk cId="2144279003" sldId="291"/>
        </pc:sldMkLst>
        <pc:spChg chg="add mod">
          <ac:chgData name="ashraf196280" userId="27d99618-55bf-4dc3-9067-1dc06ec61557" providerId="ADAL" clId="{6CE5AA44-302A-4F75-BCC9-1374C97FCDE3}" dt="2023-06-11T13:19:02.662" v="2929" actId="207"/>
          <ac:spMkLst>
            <pc:docMk/>
            <pc:sldMk cId="2144279003" sldId="291"/>
            <ac:spMk id="9" creationId="{45F6031F-4754-C992-0EBE-E314DCE6E2C6}"/>
          </ac:spMkLst>
        </pc:spChg>
        <pc:spChg chg="add del mod">
          <ac:chgData name="ashraf196280" userId="27d99618-55bf-4dc3-9067-1dc06ec61557" providerId="ADAL" clId="{6CE5AA44-302A-4F75-BCC9-1374C97FCDE3}" dt="2023-06-11T13:17:31.289" v="2916" actId="478"/>
          <ac:spMkLst>
            <pc:docMk/>
            <pc:sldMk cId="2144279003" sldId="291"/>
            <ac:spMk id="12" creationId="{BA1DB86E-488B-68A9-C2BB-61412499376D}"/>
          </ac:spMkLst>
        </pc:spChg>
        <pc:spChg chg="add mod">
          <ac:chgData name="ashraf196280" userId="27d99618-55bf-4dc3-9067-1dc06ec61557" providerId="ADAL" clId="{6CE5AA44-302A-4F75-BCC9-1374C97FCDE3}" dt="2023-06-11T13:19:13.053" v="2933" actId="14100"/>
          <ac:spMkLst>
            <pc:docMk/>
            <pc:sldMk cId="2144279003" sldId="291"/>
            <ac:spMk id="13" creationId="{0B3F2365-26DB-BD59-B92B-BBEF344C23ED}"/>
          </ac:spMkLst>
        </pc:spChg>
        <pc:spChg chg="add del">
          <ac:chgData name="ashraf196280" userId="27d99618-55bf-4dc3-9067-1dc06ec61557" providerId="ADAL" clId="{6CE5AA44-302A-4F75-BCC9-1374C97FCDE3}" dt="2023-06-11T13:17:32.335" v="2917" actId="478"/>
          <ac:spMkLst>
            <pc:docMk/>
            <pc:sldMk cId="2144279003" sldId="291"/>
            <ac:spMk id="15" creationId="{19211CF8-90E4-D745-BD1E-D8849EFD0CC2}"/>
          </ac:spMkLst>
        </pc:spChg>
        <pc:spChg chg="del">
          <ac:chgData name="ashraf196280" userId="27d99618-55bf-4dc3-9067-1dc06ec61557" providerId="ADAL" clId="{6CE5AA44-302A-4F75-BCC9-1374C97FCDE3}" dt="2023-06-11T13:16:59.288" v="2905" actId="478"/>
          <ac:spMkLst>
            <pc:docMk/>
            <pc:sldMk cId="2144279003" sldId="291"/>
            <ac:spMk id="27" creationId="{B7A4876E-0A1B-C947-9ACC-ECFD5B4376B2}"/>
          </ac:spMkLst>
        </pc:spChg>
        <pc:spChg chg="del">
          <ac:chgData name="ashraf196280" userId="27d99618-55bf-4dc3-9067-1dc06ec61557" providerId="ADAL" clId="{6CE5AA44-302A-4F75-BCC9-1374C97FCDE3}" dt="2023-06-11T13:17:00.312" v="2906" actId="478"/>
          <ac:spMkLst>
            <pc:docMk/>
            <pc:sldMk cId="2144279003" sldId="291"/>
            <ac:spMk id="28" creationId="{8380CBAD-87D2-DFFC-BBC3-D67B7798B33A}"/>
          </ac:spMkLst>
        </pc:spChg>
        <pc:spChg chg="add del mod">
          <ac:chgData name="ashraf196280" userId="27d99618-55bf-4dc3-9067-1dc06ec61557" providerId="ADAL" clId="{6CE5AA44-302A-4F75-BCC9-1374C97FCDE3}" dt="2023-06-11T13:32:37.606" v="3095" actId="478"/>
          <ac:spMkLst>
            <pc:docMk/>
            <pc:sldMk cId="2144279003" sldId="291"/>
            <ac:spMk id="30" creationId="{B263EC4C-3D0A-0D8D-EB09-58F3D1361543}"/>
          </ac:spMkLst>
        </pc:spChg>
        <pc:spChg chg="add del mod">
          <ac:chgData name="ashraf196280" userId="27d99618-55bf-4dc3-9067-1dc06ec61557" providerId="ADAL" clId="{6CE5AA44-302A-4F75-BCC9-1374C97FCDE3}" dt="2023-06-11T13:32:37.606" v="3095" actId="478"/>
          <ac:spMkLst>
            <pc:docMk/>
            <pc:sldMk cId="2144279003" sldId="291"/>
            <ac:spMk id="31" creationId="{F8F56BD8-98D6-7E10-1790-F5E7FB614A9F}"/>
          </ac:spMkLst>
        </pc:spChg>
        <pc:picChg chg="add mod">
          <ac:chgData name="ashraf196280" userId="27d99618-55bf-4dc3-9067-1dc06ec61557" providerId="ADAL" clId="{6CE5AA44-302A-4F75-BCC9-1374C97FCDE3}" dt="2023-06-11T13:17:44.349" v="2924" actId="1076"/>
          <ac:picMkLst>
            <pc:docMk/>
            <pc:sldMk cId="2144279003" sldId="291"/>
            <ac:picMk id="3" creationId="{AE64E364-641B-BF2C-363F-74D6BBF4E39C}"/>
          </ac:picMkLst>
        </pc:picChg>
        <pc:picChg chg="del">
          <ac:chgData name="ashraf196280" userId="27d99618-55bf-4dc3-9067-1dc06ec61557" providerId="ADAL" clId="{6CE5AA44-302A-4F75-BCC9-1374C97FCDE3}" dt="2023-06-11T13:25:05.280" v="2962" actId="478"/>
          <ac:picMkLst>
            <pc:docMk/>
            <pc:sldMk cId="2144279003" sldId="291"/>
            <ac:picMk id="4" creationId="{3F72E91B-23C3-7FD3-F950-943503E15862}"/>
          </ac:picMkLst>
        </pc:picChg>
        <pc:picChg chg="del">
          <ac:chgData name="ashraf196280" userId="27d99618-55bf-4dc3-9067-1dc06ec61557" providerId="ADAL" clId="{6CE5AA44-302A-4F75-BCC9-1374C97FCDE3}" dt="2023-06-11T13:17:01.582" v="2907" actId="478"/>
          <ac:picMkLst>
            <pc:docMk/>
            <pc:sldMk cId="2144279003" sldId="291"/>
            <ac:picMk id="8" creationId="{751DC1A8-CD84-4912-9940-4390A71395B0}"/>
          </ac:picMkLst>
        </pc:picChg>
        <pc:picChg chg="add del mod">
          <ac:chgData name="ashraf196280" userId="27d99618-55bf-4dc3-9067-1dc06ec61557" providerId="ADAL" clId="{6CE5AA44-302A-4F75-BCC9-1374C97FCDE3}" dt="2023-06-11T13:17:34.637" v="2918" actId="1076"/>
          <ac:picMkLst>
            <pc:docMk/>
            <pc:sldMk cId="2144279003" sldId="291"/>
            <ac:picMk id="11" creationId="{77C2E720-B514-38EC-B281-EA15FD2F5D6A}"/>
          </ac:picMkLst>
        </pc:picChg>
        <pc:picChg chg="add mod">
          <ac:chgData name="ashraf196280" userId="27d99618-55bf-4dc3-9067-1dc06ec61557" providerId="ADAL" clId="{6CE5AA44-302A-4F75-BCC9-1374C97FCDE3}" dt="2023-06-11T13:25:05.510" v="2963"/>
          <ac:picMkLst>
            <pc:docMk/>
            <pc:sldMk cId="2144279003" sldId="291"/>
            <ac:picMk id="29" creationId="{C4AA627A-2992-C3CE-4342-0376E76A47D6}"/>
          </ac:picMkLst>
        </pc:picChg>
        <pc:inkChg chg="add del">
          <ac:chgData name="ashraf196280" userId="27d99618-55bf-4dc3-9067-1dc06ec61557" providerId="ADAL" clId="{6CE5AA44-302A-4F75-BCC9-1374C97FCDE3}" dt="2023-06-11T13:20:14.888" v="2935" actId="9405"/>
          <ac:inkMkLst>
            <pc:docMk/>
            <pc:sldMk cId="2144279003" sldId="291"/>
            <ac:inkMk id="14" creationId="{AE697488-5021-3BC0-889F-C240CC37712D}"/>
          </ac:inkMkLst>
        </pc:inkChg>
        <pc:inkChg chg="add del">
          <ac:chgData name="ashraf196280" userId="27d99618-55bf-4dc3-9067-1dc06ec61557" providerId="ADAL" clId="{6CE5AA44-302A-4F75-BCC9-1374C97FCDE3}" dt="2023-06-11T13:20:17.712" v="2937" actId="9405"/>
          <ac:inkMkLst>
            <pc:docMk/>
            <pc:sldMk cId="2144279003" sldId="291"/>
            <ac:inkMk id="16" creationId="{7AD89A37-10D6-7EC0-35E7-704351E26860}"/>
          </ac:inkMkLst>
        </pc:inkChg>
        <pc:inkChg chg="add del">
          <ac:chgData name="ashraf196280" userId="27d99618-55bf-4dc3-9067-1dc06ec61557" providerId="ADAL" clId="{6CE5AA44-302A-4F75-BCC9-1374C97FCDE3}" dt="2023-06-11T13:20:19.321" v="2939" actId="9405"/>
          <ac:inkMkLst>
            <pc:docMk/>
            <pc:sldMk cId="2144279003" sldId="291"/>
            <ac:inkMk id="17" creationId="{C2C8F3B5-58AD-6D53-9E0B-8882607CE80F}"/>
          </ac:inkMkLst>
        </pc:inkChg>
        <pc:inkChg chg="add del">
          <ac:chgData name="ashraf196280" userId="27d99618-55bf-4dc3-9067-1dc06ec61557" providerId="ADAL" clId="{6CE5AA44-302A-4F75-BCC9-1374C97FCDE3}" dt="2023-06-11T13:20:22.464" v="2941" actId="9405"/>
          <ac:inkMkLst>
            <pc:docMk/>
            <pc:sldMk cId="2144279003" sldId="291"/>
            <ac:inkMk id="18" creationId="{0F8B7D48-895E-0137-C3BF-B85325CB16FD}"/>
          </ac:inkMkLst>
        </pc:inkChg>
        <pc:cxnChg chg="add mod">
          <ac:chgData name="ashraf196280" userId="27d99618-55bf-4dc3-9067-1dc06ec61557" providerId="ADAL" clId="{6CE5AA44-302A-4F75-BCC9-1374C97FCDE3}" dt="2023-06-11T13:21:18.860" v="2948" actId="692"/>
          <ac:cxnSpMkLst>
            <pc:docMk/>
            <pc:sldMk cId="2144279003" sldId="291"/>
            <ac:cxnSpMk id="20" creationId="{DDFD01B8-78C2-4A48-D99B-00FFC28BAA1F}"/>
          </ac:cxnSpMkLst>
        </pc:cxnChg>
        <pc:cxnChg chg="add mod">
          <ac:chgData name="ashraf196280" userId="27d99618-55bf-4dc3-9067-1dc06ec61557" providerId="ADAL" clId="{6CE5AA44-302A-4F75-BCC9-1374C97FCDE3}" dt="2023-06-11T13:21:18.860" v="2948" actId="692"/>
          <ac:cxnSpMkLst>
            <pc:docMk/>
            <pc:sldMk cId="2144279003" sldId="291"/>
            <ac:cxnSpMk id="21" creationId="{57AD1644-2FCF-EA55-A71F-979D4DF8F7AF}"/>
          </ac:cxnSpMkLst>
        </pc:cxnChg>
        <pc:cxnChg chg="add mod">
          <ac:chgData name="ashraf196280" userId="27d99618-55bf-4dc3-9067-1dc06ec61557" providerId="ADAL" clId="{6CE5AA44-302A-4F75-BCC9-1374C97FCDE3}" dt="2023-06-11T13:22:39.381" v="2959" actId="14100"/>
          <ac:cxnSpMkLst>
            <pc:docMk/>
            <pc:sldMk cId="2144279003" sldId="291"/>
            <ac:cxnSpMk id="24" creationId="{8501794D-403C-3AC8-3AEF-8788855EE02D}"/>
          </ac:cxnSpMkLst>
        </pc:cxnChg>
      </pc:sldChg>
      <pc:sldChg chg="addSp delSp modSp add mod">
        <pc:chgData name="ashraf196280" userId="27d99618-55bf-4dc3-9067-1dc06ec61557" providerId="ADAL" clId="{6CE5AA44-302A-4F75-BCC9-1374C97FCDE3}" dt="2023-06-11T13:34:30.797" v="3128" actId="1076"/>
        <pc:sldMkLst>
          <pc:docMk/>
          <pc:sldMk cId="4070732880" sldId="292"/>
        </pc:sldMkLst>
        <pc:spChg chg="mod">
          <ac:chgData name="ashraf196280" userId="27d99618-55bf-4dc3-9067-1dc06ec61557" providerId="ADAL" clId="{6CE5AA44-302A-4F75-BCC9-1374C97FCDE3}" dt="2023-06-11T13:34:30.797" v="3128" actId="1076"/>
          <ac:spMkLst>
            <pc:docMk/>
            <pc:sldMk cId="4070732880" sldId="292"/>
            <ac:spMk id="6" creationId="{21915ECD-280E-63C4-D3AA-2189068159AD}"/>
          </ac:spMkLst>
        </pc:spChg>
        <pc:spChg chg="del mod">
          <ac:chgData name="ashraf196280" userId="27d99618-55bf-4dc3-9067-1dc06ec61557" providerId="ADAL" clId="{6CE5AA44-302A-4F75-BCC9-1374C97FCDE3}" dt="2023-06-11T13:25:30.967" v="2969" actId="478"/>
          <ac:spMkLst>
            <pc:docMk/>
            <pc:sldMk cId="4070732880" sldId="292"/>
            <ac:spMk id="9" creationId="{45F6031F-4754-C992-0EBE-E314DCE6E2C6}"/>
          </ac:spMkLst>
        </pc:spChg>
        <pc:spChg chg="mod">
          <ac:chgData name="ashraf196280" userId="27d99618-55bf-4dc3-9067-1dc06ec61557" providerId="ADAL" clId="{6CE5AA44-302A-4F75-BCC9-1374C97FCDE3}" dt="2023-06-11T13:34:30.797" v="3128" actId="1076"/>
          <ac:spMkLst>
            <pc:docMk/>
            <pc:sldMk cId="4070732880" sldId="292"/>
            <ac:spMk id="10" creationId="{F1A0003C-280D-F928-E907-1496EB328C9D}"/>
          </ac:spMkLst>
        </pc:spChg>
        <pc:spChg chg="del">
          <ac:chgData name="ashraf196280" userId="27d99618-55bf-4dc3-9067-1dc06ec61557" providerId="ADAL" clId="{6CE5AA44-302A-4F75-BCC9-1374C97FCDE3}" dt="2023-06-11T13:25:30.625" v="2968" actId="478"/>
          <ac:spMkLst>
            <pc:docMk/>
            <pc:sldMk cId="4070732880" sldId="292"/>
            <ac:spMk id="13" creationId="{0B3F2365-26DB-BD59-B92B-BBEF344C23ED}"/>
          </ac:spMkLst>
        </pc:spChg>
        <pc:spChg chg="add del mod">
          <ac:chgData name="ashraf196280" userId="27d99618-55bf-4dc3-9067-1dc06ec61557" providerId="ADAL" clId="{6CE5AA44-302A-4F75-BCC9-1374C97FCDE3}" dt="2023-06-11T13:32:06.850" v="3091" actId="478"/>
          <ac:spMkLst>
            <pc:docMk/>
            <pc:sldMk cId="4070732880" sldId="292"/>
            <ac:spMk id="18" creationId="{7466081F-0315-25CD-36A8-BDF28303C7D5}"/>
          </ac:spMkLst>
        </pc:spChg>
        <pc:spChg chg="add del mod">
          <ac:chgData name="ashraf196280" userId="27d99618-55bf-4dc3-9067-1dc06ec61557" providerId="ADAL" clId="{6CE5AA44-302A-4F75-BCC9-1374C97FCDE3}" dt="2023-06-11T13:32:07.864" v="3092" actId="478"/>
          <ac:spMkLst>
            <pc:docMk/>
            <pc:sldMk cId="4070732880" sldId="292"/>
            <ac:spMk id="19" creationId="{AB3C99EE-E48A-10CC-B5A9-2D5E9841DE1A}"/>
          </ac:spMkLst>
        </pc:spChg>
        <pc:spChg chg="add del mod">
          <ac:chgData name="ashraf196280" userId="27d99618-55bf-4dc3-9067-1dc06ec61557" providerId="ADAL" clId="{6CE5AA44-302A-4F75-BCC9-1374C97FCDE3}" dt="2023-06-11T13:32:06.183" v="3090" actId="478"/>
          <ac:spMkLst>
            <pc:docMk/>
            <pc:sldMk cId="4070732880" sldId="292"/>
            <ac:spMk id="22" creationId="{3853EA07-D11E-03EE-1599-025DF2691D2F}"/>
          </ac:spMkLst>
        </pc:spChg>
        <pc:spChg chg="add mod">
          <ac:chgData name="ashraf196280" userId="27d99618-55bf-4dc3-9067-1dc06ec61557" providerId="ADAL" clId="{6CE5AA44-302A-4F75-BCC9-1374C97FCDE3}" dt="2023-06-11T13:32:43.221" v="3097" actId="1076"/>
          <ac:spMkLst>
            <pc:docMk/>
            <pc:sldMk cId="4070732880" sldId="292"/>
            <ac:spMk id="23" creationId="{6103783E-CF3D-D1EE-BED4-FE6CBF9C8191}"/>
          </ac:spMkLst>
        </pc:spChg>
        <pc:spChg chg="add mod">
          <ac:chgData name="ashraf196280" userId="27d99618-55bf-4dc3-9067-1dc06ec61557" providerId="ADAL" clId="{6CE5AA44-302A-4F75-BCC9-1374C97FCDE3}" dt="2023-06-11T13:32:43.221" v="3097" actId="1076"/>
          <ac:spMkLst>
            <pc:docMk/>
            <pc:sldMk cId="4070732880" sldId="292"/>
            <ac:spMk id="25" creationId="{9B7431D6-7CB9-A12B-AE9D-B52B932CFC49}"/>
          </ac:spMkLst>
        </pc:spChg>
        <pc:spChg chg="add mod">
          <ac:chgData name="ashraf196280" userId="27d99618-55bf-4dc3-9067-1dc06ec61557" providerId="ADAL" clId="{6CE5AA44-302A-4F75-BCC9-1374C97FCDE3}" dt="2023-06-11T13:32:49.464" v="3099" actId="1076"/>
          <ac:spMkLst>
            <pc:docMk/>
            <pc:sldMk cId="4070732880" sldId="292"/>
            <ac:spMk id="26" creationId="{243B6BC9-8E43-7CCE-D968-5BADC6A1C426}"/>
          </ac:spMkLst>
        </pc:spChg>
        <pc:spChg chg="add mod">
          <ac:chgData name="ashraf196280" userId="27d99618-55bf-4dc3-9067-1dc06ec61557" providerId="ADAL" clId="{6CE5AA44-302A-4F75-BCC9-1374C97FCDE3}" dt="2023-06-11T13:32:49.464" v="3099" actId="1076"/>
          <ac:spMkLst>
            <pc:docMk/>
            <pc:sldMk cId="4070732880" sldId="292"/>
            <ac:spMk id="27" creationId="{7B3981CE-65B7-867F-8C05-60741EA96C7D}"/>
          </ac:spMkLst>
        </pc:spChg>
        <pc:spChg chg="add mod">
          <ac:chgData name="ashraf196280" userId="27d99618-55bf-4dc3-9067-1dc06ec61557" providerId="ADAL" clId="{6CE5AA44-302A-4F75-BCC9-1374C97FCDE3}" dt="2023-06-11T13:33:51.581" v="3125" actId="1076"/>
          <ac:spMkLst>
            <pc:docMk/>
            <pc:sldMk cId="4070732880" sldId="292"/>
            <ac:spMk id="28" creationId="{BE2F1F73-2D9B-DC27-D2A5-1F4B4A4F468E}"/>
          </ac:spMkLst>
        </pc:spChg>
        <pc:spChg chg="add mod">
          <ac:chgData name="ashraf196280" userId="27d99618-55bf-4dc3-9067-1dc06ec61557" providerId="ADAL" clId="{6CE5AA44-302A-4F75-BCC9-1374C97FCDE3}" dt="2023-06-11T13:33:51.581" v="3125" actId="1076"/>
          <ac:spMkLst>
            <pc:docMk/>
            <pc:sldMk cId="4070732880" sldId="292"/>
            <ac:spMk id="29" creationId="{7D11444E-D399-9302-D1CA-DAB970D892E4}"/>
          </ac:spMkLst>
        </pc:spChg>
        <pc:spChg chg="add mod">
          <ac:chgData name="ashraf196280" userId="27d99618-55bf-4dc3-9067-1dc06ec61557" providerId="ADAL" clId="{6CE5AA44-302A-4F75-BCC9-1374C97FCDE3}" dt="2023-06-11T13:33:26.173" v="3113" actId="1076"/>
          <ac:spMkLst>
            <pc:docMk/>
            <pc:sldMk cId="4070732880" sldId="292"/>
            <ac:spMk id="30" creationId="{DF58B3F8-E21B-D0CD-52C2-65638E352D1B}"/>
          </ac:spMkLst>
        </pc:spChg>
        <pc:spChg chg="add mod">
          <ac:chgData name="ashraf196280" userId="27d99618-55bf-4dc3-9067-1dc06ec61557" providerId="ADAL" clId="{6CE5AA44-302A-4F75-BCC9-1374C97FCDE3}" dt="2023-06-11T13:33:29.919" v="3120" actId="20577"/>
          <ac:spMkLst>
            <pc:docMk/>
            <pc:sldMk cId="4070732880" sldId="292"/>
            <ac:spMk id="31" creationId="{C79D80BA-666B-7F12-9072-548A170EF381}"/>
          </ac:spMkLst>
        </pc:spChg>
        <pc:spChg chg="add mod">
          <ac:chgData name="ashraf196280" userId="27d99618-55bf-4dc3-9067-1dc06ec61557" providerId="ADAL" clId="{6CE5AA44-302A-4F75-BCC9-1374C97FCDE3}" dt="2023-06-11T13:33:39.223" v="3122" actId="1076"/>
          <ac:spMkLst>
            <pc:docMk/>
            <pc:sldMk cId="4070732880" sldId="292"/>
            <ac:spMk id="32" creationId="{3B10FB60-48C6-CE50-E75C-C4982B3C97A4}"/>
          </ac:spMkLst>
        </pc:spChg>
        <pc:spChg chg="add mod">
          <ac:chgData name="ashraf196280" userId="27d99618-55bf-4dc3-9067-1dc06ec61557" providerId="ADAL" clId="{6CE5AA44-302A-4F75-BCC9-1374C97FCDE3}" dt="2023-06-11T13:33:39.223" v="3122" actId="1076"/>
          <ac:spMkLst>
            <pc:docMk/>
            <pc:sldMk cId="4070732880" sldId="292"/>
            <ac:spMk id="33" creationId="{F490193F-55C1-E967-A6AC-FA2BD421668F}"/>
          </ac:spMkLst>
        </pc:spChg>
        <pc:spChg chg="add del mod">
          <ac:chgData name="ashraf196280" userId="27d99618-55bf-4dc3-9067-1dc06ec61557" providerId="ADAL" clId="{6CE5AA44-302A-4F75-BCC9-1374C97FCDE3}" dt="2023-06-11T13:33:44.483" v="3124"/>
          <ac:spMkLst>
            <pc:docMk/>
            <pc:sldMk cId="4070732880" sldId="292"/>
            <ac:spMk id="34" creationId="{3B1D9B54-65C3-DAD5-A921-A5EB6CCCAF2F}"/>
          </ac:spMkLst>
        </pc:spChg>
        <pc:spChg chg="add del mod">
          <ac:chgData name="ashraf196280" userId="27d99618-55bf-4dc3-9067-1dc06ec61557" providerId="ADAL" clId="{6CE5AA44-302A-4F75-BCC9-1374C97FCDE3}" dt="2023-06-11T13:33:44.483" v="3124"/>
          <ac:spMkLst>
            <pc:docMk/>
            <pc:sldMk cId="4070732880" sldId="292"/>
            <ac:spMk id="35" creationId="{A8F2CCFE-4A0C-5278-3CA2-25B3AFCC8CBE}"/>
          </ac:spMkLst>
        </pc:spChg>
        <pc:spChg chg="add mod">
          <ac:chgData name="ashraf196280" userId="27d99618-55bf-4dc3-9067-1dc06ec61557" providerId="ADAL" clId="{6CE5AA44-302A-4F75-BCC9-1374C97FCDE3}" dt="2023-06-11T13:34:14.007" v="3127" actId="1076"/>
          <ac:spMkLst>
            <pc:docMk/>
            <pc:sldMk cId="4070732880" sldId="292"/>
            <ac:spMk id="36" creationId="{F2533EBA-A2F9-E2DB-80D9-189272835987}"/>
          </ac:spMkLst>
        </pc:spChg>
        <pc:spChg chg="add mod">
          <ac:chgData name="ashraf196280" userId="27d99618-55bf-4dc3-9067-1dc06ec61557" providerId="ADAL" clId="{6CE5AA44-302A-4F75-BCC9-1374C97FCDE3}" dt="2023-06-11T13:34:14.007" v="3127" actId="1076"/>
          <ac:spMkLst>
            <pc:docMk/>
            <pc:sldMk cId="4070732880" sldId="292"/>
            <ac:spMk id="37" creationId="{02EDE6AA-D604-C00E-48F1-8183A39E64EE}"/>
          </ac:spMkLst>
        </pc:spChg>
        <pc:picChg chg="add del mod">
          <ac:chgData name="ashraf196280" userId="27d99618-55bf-4dc3-9067-1dc06ec61557" providerId="ADAL" clId="{6CE5AA44-302A-4F75-BCC9-1374C97FCDE3}" dt="2023-06-11T13:29:02.927" v="3062" actId="1037"/>
          <ac:picMkLst>
            <pc:docMk/>
            <pc:sldMk cId="4070732880" sldId="292"/>
            <ac:picMk id="3" creationId="{AE64E364-641B-BF2C-363F-74D6BBF4E39C}"/>
          </ac:picMkLst>
        </pc:picChg>
        <pc:picChg chg="del mod">
          <ac:chgData name="ashraf196280" userId="27d99618-55bf-4dc3-9067-1dc06ec61557" providerId="ADAL" clId="{6CE5AA44-302A-4F75-BCC9-1374C97FCDE3}" dt="2023-06-11T13:28:30.129" v="2993" actId="478"/>
          <ac:picMkLst>
            <pc:docMk/>
            <pc:sldMk cId="4070732880" sldId="292"/>
            <ac:picMk id="4" creationId="{3F72E91B-23C3-7FD3-F950-943503E15862}"/>
          </ac:picMkLst>
        </pc:picChg>
        <pc:picChg chg="add del mod">
          <ac:chgData name="ashraf196280" userId="27d99618-55bf-4dc3-9067-1dc06ec61557" providerId="ADAL" clId="{6CE5AA44-302A-4F75-BCC9-1374C97FCDE3}" dt="2023-06-11T13:25:57.928" v="2976" actId="478"/>
          <ac:picMkLst>
            <pc:docMk/>
            <pc:sldMk cId="4070732880" sldId="292"/>
            <ac:picMk id="8" creationId="{B48476E1-2FDA-E4A6-3011-08BEB31CEDBE}"/>
          </ac:picMkLst>
        </pc:picChg>
        <pc:picChg chg="del">
          <ac:chgData name="ashraf196280" userId="27d99618-55bf-4dc3-9067-1dc06ec61557" providerId="ADAL" clId="{6CE5AA44-302A-4F75-BCC9-1374C97FCDE3}" dt="2023-06-11T13:25:18.498" v="2964" actId="478"/>
          <ac:picMkLst>
            <pc:docMk/>
            <pc:sldMk cId="4070732880" sldId="292"/>
            <ac:picMk id="11" creationId="{77C2E720-B514-38EC-B281-EA15FD2F5D6A}"/>
          </ac:picMkLst>
        </pc:picChg>
        <pc:picChg chg="add del">
          <ac:chgData name="ashraf196280" userId="27d99618-55bf-4dc3-9067-1dc06ec61557" providerId="ADAL" clId="{6CE5AA44-302A-4F75-BCC9-1374C97FCDE3}" dt="2023-06-11T13:27:51.586" v="2979" actId="22"/>
          <ac:picMkLst>
            <pc:docMk/>
            <pc:sldMk cId="4070732880" sldId="292"/>
            <ac:picMk id="14" creationId="{9ED41503-A22D-1BB7-0FF7-48AD97D89488}"/>
          </ac:picMkLst>
        </pc:picChg>
        <pc:picChg chg="add del mod">
          <ac:chgData name="ashraf196280" userId="27d99618-55bf-4dc3-9067-1dc06ec61557" providerId="ADAL" clId="{6CE5AA44-302A-4F75-BCC9-1374C97FCDE3}" dt="2023-06-11T13:28:15.879" v="2986" actId="478"/>
          <ac:picMkLst>
            <pc:docMk/>
            <pc:sldMk cId="4070732880" sldId="292"/>
            <ac:picMk id="16" creationId="{C4A1D928-B16D-FFD7-F0C3-EFA09A160912}"/>
          </ac:picMkLst>
        </pc:picChg>
        <pc:picChg chg="add mod">
          <ac:chgData name="ashraf196280" userId="27d99618-55bf-4dc3-9067-1dc06ec61557" providerId="ADAL" clId="{6CE5AA44-302A-4F75-BCC9-1374C97FCDE3}" dt="2023-06-11T13:28:36.759" v="2995" actId="1076"/>
          <ac:picMkLst>
            <pc:docMk/>
            <pc:sldMk cId="4070732880" sldId="292"/>
            <ac:picMk id="17" creationId="{478C5F66-EAE3-AE7E-F6B0-1A1FC76CC0EE}"/>
          </ac:picMkLst>
        </pc:picChg>
        <pc:picChg chg="add mod">
          <ac:chgData name="ashraf196280" userId="27d99618-55bf-4dc3-9067-1dc06ec61557" providerId="ADAL" clId="{6CE5AA44-302A-4F75-BCC9-1374C97FCDE3}" dt="2023-06-11T13:28:47.557" v="2997" actId="14100"/>
          <ac:picMkLst>
            <pc:docMk/>
            <pc:sldMk cId="4070732880" sldId="292"/>
            <ac:picMk id="5122" creationId="{8897A8BB-DADF-4E33-8298-5E88FE292B7E}"/>
          </ac:picMkLst>
        </pc:picChg>
        <pc:cxnChg chg="mod">
          <ac:chgData name="ashraf196280" userId="27d99618-55bf-4dc3-9067-1dc06ec61557" providerId="ADAL" clId="{6CE5AA44-302A-4F75-BCC9-1374C97FCDE3}" dt="2023-06-11T13:29:02.927" v="3062" actId="1037"/>
          <ac:cxnSpMkLst>
            <pc:docMk/>
            <pc:sldMk cId="4070732880" sldId="292"/>
            <ac:cxnSpMk id="20" creationId="{DDFD01B8-78C2-4A48-D99B-00FFC28BAA1F}"/>
          </ac:cxnSpMkLst>
        </pc:cxnChg>
        <pc:cxnChg chg="mod">
          <ac:chgData name="ashraf196280" userId="27d99618-55bf-4dc3-9067-1dc06ec61557" providerId="ADAL" clId="{6CE5AA44-302A-4F75-BCC9-1374C97FCDE3}" dt="2023-06-11T13:29:02.927" v="3062" actId="1037"/>
          <ac:cxnSpMkLst>
            <pc:docMk/>
            <pc:sldMk cId="4070732880" sldId="292"/>
            <ac:cxnSpMk id="21" creationId="{57AD1644-2FCF-EA55-A71F-979D4DF8F7AF}"/>
          </ac:cxnSpMkLst>
        </pc:cxnChg>
        <pc:cxnChg chg="mod">
          <ac:chgData name="ashraf196280" userId="27d99618-55bf-4dc3-9067-1dc06ec61557" providerId="ADAL" clId="{6CE5AA44-302A-4F75-BCC9-1374C97FCDE3}" dt="2023-06-11T13:29:02.927" v="3062" actId="1037"/>
          <ac:cxnSpMkLst>
            <pc:docMk/>
            <pc:sldMk cId="4070732880" sldId="292"/>
            <ac:cxnSpMk id="24" creationId="{8501794D-403C-3AC8-3AEF-8788855EE02D}"/>
          </ac:cxnSpMkLst>
        </pc:cxnChg>
      </pc:sldChg>
      <pc:sldChg chg="addSp delSp modSp add mod ord">
        <pc:chgData name="ashraf196280" userId="27d99618-55bf-4dc3-9067-1dc06ec61557" providerId="ADAL" clId="{6CE5AA44-302A-4F75-BCC9-1374C97FCDE3}" dt="2023-06-11T15:22:24.357" v="3950" actId="478"/>
        <pc:sldMkLst>
          <pc:docMk/>
          <pc:sldMk cId="2156280617" sldId="293"/>
        </pc:sldMkLst>
        <pc:spChg chg="mod">
          <ac:chgData name="ashraf196280" userId="27d99618-55bf-4dc3-9067-1dc06ec61557" providerId="ADAL" clId="{6CE5AA44-302A-4F75-BCC9-1374C97FCDE3}" dt="2023-06-11T14:25:53.293" v="3179" actId="1076"/>
          <ac:spMkLst>
            <pc:docMk/>
            <pc:sldMk cId="2156280617" sldId="293"/>
            <ac:spMk id="6" creationId="{21915ECD-280E-63C4-D3AA-2189068159AD}"/>
          </ac:spMkLst>
        </pc:spChg>
        <pc:spChg chg="add del">
          <ac:chgData name="ashraf196280" userId="27d99618-55bf-4dc3-9067-1dc06ec61557" providerId="ADAL" clId="{6CE5AA44-302A-4F75-BCC9-1374C97FCDE3}" dt="2023-06-11T13:35:58.010" v="3143" actId="478"/>
          <ac:spMkLst>
            <pc:docMk/>
            <pc:sldMk cId="2156280617" sldId="293"/>
            <ac:spMk id="7" creationId="{D4A11F9B-51FB-2785-CFBF-572C7CA75DF0}"/>
          </ac:spMkLst>
        </pc:spChg>
        <pc:spChg chg="add mod ord">
          <ac:chgData name="ashraf196280" userId="27d99618-55bf-4dc3-9067-1dc06ec61557" providerId="ADAL" clId="{6CE5AA44-302A-4F75-BCC9-1374C97FCDE3}" dt="2023-06-11T13:38:26.892" v="3170" actId="1076"/>
          <ac:spMkLst>
            <pc:docMk/>
            <pc:sldMk cId="2156280617" sldId="293"/>
            <ac:spMk id="9" creationId="{215C4424-59BA-6E92-D854-231F7A2F7619}"/>
          </ac:spMkLst>
        </pc:spChg>
        <pc:spChg chg="mod">
          <ac:chgData name="ashraf196280" userId="27d99618-55bf-4dc3-9067-1dc06ec61557" providerId="ADAL" clId="{6CE5AA44-302A-4F75-BCC9-1374C97FCDE3}" dt="2023-06-11T14:25:53.293" v="3179" actId="1076"/>
          <ac:spMkLst>
            <pc:docMk/>
            <pc:sldMk cId="2156280617" sldId="293"/>
            <ac:spMk id="10" creationId="{F1A0003C-280D-F928-E907-1496EB328C9D}"/>
          </ac:spMkLst>
        </pc:spChg>
        <pc:spChg chg="add mod ord">
          <ac:chgData name="ashraf196280" userId="27d99618-55bf-4dc3-9067-1dc06ec61557" providerId="ADAL" clId="{6CE5AA44-302A-4F75-BCC9-1374C97FCDE3}" dt="2023-06-11T13:38:30.534" v="3171" actId="1076"/>
          <ac:spMkLst>
            <pc:docMk/>
            <pc:sldMk cId="2156280617" sldId="293"/>
            <ac:spMk id="11" creationId="{0BC1AB3B-FECF-E160-09CF-93A72BC8537E}"/>
          </ac:spMkLst>
        </pc:spChg>
        <pc:spChg chg="add mod">
          <ac:chgData name="ashraf196280" userId="27d99618-55bf-4dc3-9067-1dc06ec61557" providerId="ADAL" clId="{6CE5AA44-302A-4F75-BCC9-1374C97FCDE3}" dt="2023-06-11T13:38:11.415" v="3164" actId="208"/>
          <ac:spMkLst>
            <pc:docMk/>
            <pc:sldMk cId="2156280617" sldId="293"/>
            <ac:spMk id="12" creationId="{4263DC53-7444-EBCB-8281-C8125085F23D}"/>
          </ac:spMkLst>
        </pc:spChg>
        <pc:spChg chg="add mod">
          <ac:chgData name="ashraf196280" userId="27d99618-55bf-4dc3-9067-1dc06ec61557" providerId="ADAL" clId="{6CE5AA44-302A-4F75-BCC9-1374C97FCDE3}" dt="2023-06-11T15:22:17.380" v="3947"/>
          <ac:spMkLst>
            <pc:docMk/>
            <pc:sldMk cId="2156280617" sldId="293"/>
            <ac:spMk id="14" creationId="{DDFE94CB-D9BE-6DF6-F990-6AD1A55A8FC4}"/>
          </ac:spMkLst>
        </pc:spChg>
        <pc:spChg chg="add mod">
          <ac:chgData name="ashraf196280" userId="27d99618-55bf-4dc3-9067-1dc06ec61557" providerId="ADAL" clId="{6CE5AA44-302A-4F75-BCC9-1374C97FCDE3}" dt="2023-06-11T15:22:17.380" v="3947"/>
          <ac:spMkLst>
            <pc:docMk/>
            <pc:sldMk cId="2156280617" sldId="293"/>
            <ac:spMk id="15" creationId="{BA693321-34BD-F9CD-AA07-6DEBEB8AE4A2}"/>
          </ac:spMkLst>
        </pc:spChg>
        <pc:spChg chg="del">
          <ac:chgData name="ashraf196280" userId="27d99618-55bf-4dc3-9067-1dc06ec61557" providerId="ADAL" clId="{6CE5AA44-302A-4F75-BCC9-1374C97FCDE3}" dt="2023-06-11T13:35:53.977" v="3140" actId="478"/>
          <ac:spMkLst>
            <pc:docMk/>
            <pc:sldMk cId="2156280617" sldId="293"/>
            <ac:spMk id="23" creationId="{6103783E-CF3D-D1EE-BED4-FE6CBF9C8191}"/>
          </ac:spMkLst>
        </pc:spChg>
        <pc:spChg chg="del">
          <ac:chgData name="ashraf196280" userId="27d99618-55bf-4dc3-9067-1dc06ec61557" providerId="ADAL" clId="{6CE5AA44-302A-4F75-BCC9-1374C97FCDE3}" dt="2023-06-11T13:35:53.977" v="3140" actId="478"/>
          <ac:spMkLst>
            <pc:docMk/>
            <pc:sldMk cId="2156280617" sldId="293"/>
            <ac:spMk id="25" creationId="{9B7431D6-7CB9-A12B-AE9D-B52B932CFC49}"/>
          </ac:spMkLst>
        </pc:spChg>
        <pc:spChg chg="add del">
          <ac:chgData name="ashraf196280" userId="27d99618-55bf-4dc3-9067-1dc06ec61557" providerId="ADAL" clId="{6CE5AA44-302A-4F75-BCC9-1374C97FCDE3}" dt="2023-06-11T13:36:01.138" v="3144" actId="478"/>
          <ac:spMkLst>
            <pc:docMk/>
            <pc:sldMk cId="2156280617" sldId="293"/>
            <ac:spMk id="26" creationId="{243B6BC9-8E43-7CCE-D968-5BADC6A1C426}"/>
          </ac:spMkLst>
        </pc:spChg>
        <pc:spChg chg="add del">
          <ac:chgData name="ashraf196280" userId="27d99618-55bf-4dc3-9067-1dc06ec61557" providerId="ADAL" clId="{6CE5AA44-302A-4F75-BCC9-1374C97FCDE3}" dt="2023-06-11T13:36:01.138" v="3144" actId="478"/>
          <ac:spMkLst>
            <pc:docMk/>
            <pc:sldMk cId="2156280617" sldId="293"/>
            <ac:spMk id="27" creationId="{7B3981CE-65B7-867F-8C05-60741EA96C7D}"/>
          </ac:spMkLst>
        </pc:spChg>
        <pc:spChg chg="add del">
          <ac:chgData name="ashraf196280" userId="27d99618-55bf-4dc3-9067-1dc06ec61557" providerId="ADAL" clId="{6CE5AA44-302A-4F75-BCC9-1374C97FCDE3}" dt="2023-06-11T13:36:01.138" v="3144" actId="478"/>
          <ac:spMkLst>
            <pc:docMk/>
            <pc:sldMk cId="2156280617" sldId="293"/>
            <ac:spMk id="28" creationId="{BE2F1F73-2D9B-DC27-D2A5-1F4B4A4F468E}"/>
          </ac:spMkLst>
        </pc:spChg>
        <pc:spChg chg="add del">
          <ac:chgData name="ashraf196280" userId="27d99618-55bf-4dc3-9067-1dc06ec61557" providerId="ADAL" clId="{6CE5AA44-302A-4F75-BCC9-1374C97FCDE3}" dt="2023-06-11T13:36:01.138" v="3144" actId="478"/>
          <ac:spMkLst>
            <pc:docMk/>
            <pc:sldMk cId="2156280617" sldId="293"/>
            <ac:spMk id="29" creationId="{7D11444E-D399-9302-D1CA-DAB970D892E4}"/>
          </ac:spMkLst>
        </pc:spChg>
        <pc:spChg chg="del">
          <ac:chgData name="ashraf196280" userId="27d99618-55bf-4dc3-9067-1dc06ec61557" providerId="ADAL" clId="{6CE5AA44-302A-4F75-BCC9-1374C97FCDE3}" dt="2023-06-11T13:35:53.977" v="3140" actId="478"/>
          <ac:spMkLst>
            <pc:docMk/>
            <pc:sldMk cId="2156280617" sldId="293"/>
            <ac:spMk id="30" creationId="{DF58B3F8-E21B-D0CD-52C2-65638E352D1B}"/>
          </ac:spMkLst>
        </pc:spChg>
        <pc:spChg chg="del">
          <ac:chgData name="ashraf196280" userId="27d99618-55bf-4dc3-9067-1dc06ec61557" providerId="ADAL" clId="{6CE5AA44-302A-4F75-BCC9-1374C97FCDE3}" dt="2023-06-11T13:35:53.977" v="3140" actId="478"/>
          <ac:spMkLst>
            <pc:docMk/>
            <pc:sldMk cId="2156280617" sldId="293"/>
            <ac:spMk id="31" creationId="{C79D80BA-666B-7F12-9072-548A170EF381}"/>
          </ac:spMkLst>
        </pc:spChg>
        <pc:spChg chg="add del">
          <ac:chgData name="ashraf196280" userId="27d99618-55bf-4dc3-9067-1dc06ec61557" providerId="ADAL" clId="{6CE5AA44-302A-4F75-BCC9-1374C97FCDE3}" dt="2023-06-11T13:36:01.138" v="3144" actId="478"/>
          <ac:spMkLst>
            <pc:docMk/>
            <pc:sldMk cId="2156280617" sldId="293"/>
            <ac:spMk id="32" creationId="{3B10FB60-48C6-CE50-E75C-C4982B3C97A4}"/>
          </ac:spMkLst>
        </pc:spChg>
        <pc:spChg chg="add del">
          <ac:chgData name="ashraf196280" userId="27d99618-55bf-4dc3-9067-1dc06ec61557" providerId="ADAL" clId="{6CE5AA44-302A-4F75-BCC9-1374C97FCDE3}" dt="2023-06-11T13:36:01.138" v="3144" actId="478"/>
          <ac:spMkLst>
            <pc:docMk/>
            <pc:sldMk cId="2156280617" sldId="293"/>
            <ac:spMk id="33" creationId="{F490193F-55C1-E967-A6AC-FA2BD421668F}"/>
          </ac:spMkLst>
        </pc:spChg>
        <pc:spChg chg="del mod">
          <ac:chgData name="ashraf196280" userId="27d99618-55bf-4dc3-9067-1dc06ec61557" providerId="ADAL" clId="{6CE5AA44-302A-4F75-BCC9-1374C97FCDE3}" dt="2023-06-11T13:35:51.748" v="3139" actId="478"/>
          <ac:spMkLst>
            <pc:docMk/>
            <pc:sldMk cId="2156280617" sldId="293"/>
            <ac:spMk id="36" creationId="{F2533EBA-A2F9-E2DB-80D9-189272835987}"/>
          </ac:spMkLst>
        </pc:spChg>
        <pc:spChg chg="del">
          <ac:chgData name="ashraf196280" userId="27d99618-55bf-4dc3-9067-1dc06ec61557" providerId="ADAL" clId="{6CE5AA44-302A-4F75-BCC9-1374C97FCDE3}" dt="2023-06-11T13:35:50.840" v="3138" actId="478"/>
          <ac:spMkLst>
            <pc:docMk/>
            <pc:sldMk cId="2156280617" sldId="293"/>
            <ac:spMk id="37" creationId="{02EDE6AA-D604-C00E-48F1-8183A39E64EE}"/>
          </ac:spMkLst>
        </pc:spChg>
        <pc:picChg chg="del">
          <ac:chgData name="ashraf196280" userId="27d99618-55bf-4dc3-9067-1dc06ec61557" providerId="ADAL" clId="{6CE5AA44-302A-4F75-BCC9-1374C97FCDE3}" dt="2023-06-11T13:35:48.976" v="3136" actId="478"/>
          <ac:picMkLst>
            <pc:docMk/>
            <pc:sldMk cId="2156280617" sldId="293"/>
            <ac:picMk id="3" creationId="{AE64E364-641B-BF2C-363F-74D6BBF4E39C}"/>
          </ac:picMkLst>
        </pc:picChg>
        <pc:picChg chg="add mod">
          <ac:chgData name="ashraf196280" userId="27d99618-55bf-4dc3-9067-1dc06ec61557" providerId="ADAL" clId="{6CE5AA44-302A-4F75-BCC9-1374C97FCDE3}" dt="2023-06-11T13:37:42.333" v="3153" actId="1076"/>
          <ac:picMkLst>
            <pc:docMk/>
            <pc:sldMk cId="2156280617" sldId="293"/>
            <ac:picMk id="8" creationId="{93CAD46C-E578-4D3D-3916-B90F4EBA75FB}"/>
          </ac:picMkLst>
        </pc:picChg>
        <pc:picChg chg="add del mod">
          <ac:chgData name="ashraf196280" userId="27d99618-55bf-4dc3-9067-1dc06ec61557" providerId="ADAL" clId="{6CE5AA44-302A-4F75-BCC9-1374C97FCDE3}" dt="2023-06-11T15:22:24.357" v="3950" actId="478"/>
          <ac:picMkLst>
            <pc:docMk/>
            <pc:sldMk cId="2156280617" sldId="293"/>
            <ac:picMk id="13" creationId="{DF194D4D-2C7D-A8AE-6488-BC927D7B6CDB}"/>
          </ac:picMkLst>
        </pc:picChg>
        <pc:picChg chg="mod">
          <ac:chgData name="ashraf196280" userId="27d99618-55bf-4dc3-9067-1dc06ec61557" providerId="ADAL" clId="{6CE5AA44-302A-4F75-BCC9-1374C97FCDE3}" dt="2023-06-11T13:36:04.357" v="3145" actId="1076"/>
          <ac:picMkLst>
            <pc:docMk/>
            <pc:sldMk cId="2156280617" sldId="293"/>
            <ac:picMk id="17" creationId="{478C5F66-EAE3-AE7E-F6B0-1A1FC76CC0EE}"/>
          </ac:picMkLst>
        </pc:picChg>
        <pc:picChg chg="del">
          <ac:chgData name="ashraf196280" userId="27d99618-55bf-4dc3-9067-1dc06ec61557" providerId="ADAL" clId="{6CE5AA44-302A-4F75-BCC9-1374C97FCDE3}" dt="2023-06-11T13:35:54.560" v="3141" actId="478"/>
          <ac:picMkLst>
            <pc:docMk/>
            <pc:sldMk cId="2156280617" sldId="293"/>
            <ac:picMk id="5122" creationId="{8897A8BB-DADF-4E33-8298-5E88FE292B7E}"/>
          </ac:picMkLst>
        </pc:picChg>
        <pc:cxnChg chg="del">
          <ac:chgData name="ashraf196280" userId="27d99618-55bf-4dc3-9067-1dc06ec61557" providerId="ADAL" clId="{6CE5AA44-302A-4F75-BCC9-1374C97FCDE3}" dt="2023-06-11T13:35:53.977" v="3140" actId="478"/>
          <ac:cxnSpMkLst>
            <pc:docMk/>
            <pc:sldMk cId="2156280617" sldId="293"/>
            <ac:cxnSpMk id="20" creationId="{DDFD01B8-78C2-4A48-D99B-00FFC28BAA1F}"/>
          </ac:cxnSpMkLst>
        </pc:cxnChg>
        <pc:cxnChg chg="del">
          <ac:chgData name="ashraf196280" userId="27d99618-55bf-4dc3-9067-1dc06ec61557" providerId="ADAL" clId="{6CE5AA44-302A-4F75-BCC9-1374C97FCDE3}" dt="2023-06-11T13:35:53.977" v="3140" actId="478"/>
          <ac:cxnSpMkLst>
            <pc:docMk/>
            <pc:sldMk cId="2156280617" sldId="293"/>
            <ac:cxnSpMk id="21" creationId="{57AD1644-2FCF-EA55-A71F-979D4DF8F7AF}"/>
          </ac:cxnSpMkLst>
        </pc:cxnChg>
        <pc:cxnChg chg="del">
          <ac:chgData name="ashraf196280" userId="27d99618-55bf-4dc3-9067-1dc06ec61557" providerId="ADAL" clId="{6CE5AA44-302A-4F75-BCC9-1374C97FCDE3}" dt="2023-06-11T13:35:53.977" v="3140" actId="478"/>
          <ac:cxnSpMkLst>
            <pc:docMk/>
            <pc:sldMk cId="2156280617" sldId="293"/>
            <ac:cxnSpMk id="24" creationId="{8501794D-403C-3AC8-3AEF-8788855EE02D}"/>
          </ac:cxnSpMkLst>
        </pc:cxnChg>
      </pc:sldChg>
      <pc:sldChg chg="addSp delSp modSp add del mod">
        <pc:chgData name="ashraf196280" userId="27d99618-55bf-4dc3-9067-1dc06ec61557" providerId="ADAL" clId="{6CE5AA44-302A-4F75-BCC9-1374C97FCDE3}" dt="2023-06-11T15:00:22.740" v="3634" actId="47"/>
        <pc:sldMkLst>
          <pc:docMk/>
          <pc:sldMk cId="3482561101" sldId="294"/>
        </pc:sldMkLst>
        <pc:spChg chg="del mod">
          <ac:chgData name="ashraf196280" userId="27d99618-55bf-4dc3-9067-1dc06ec61557" providerId="ADAL" clId="{6CE5AA44-302A-4F75-BCC9-1374C97FCDE3}" dt="2023-06-11T14:31:40.382" v="3249" actId="478"/>
          <ac:spMkLst>
            <pc:docMk/>
            <pc:sldMk cId="3482561101" sldId="294"/>
            <ac:spMk id="6" creationId="{21915ECD-280E-63C4-D3AA-2189068159AD}"/>
          </ac:spMkLst>
        </pc:spChg>
        <pc:spChg chg="del">
          <ac:chgData name="ashraf196280" userId="27d99618-55bf-4dc3-9067-1dc06ec61557" providerId="ADAL" clId="{6CE5AA44-302A-4F75-BCC9-1374C97FCDE3}" dt="2023-06-11T14:31:38.486" v="3248" actId="478"/>
          <ac:spMkLst>
            <pc:docMk/>
            <pc:sldMk cId="3482561101" sldId="294"/>
            <ac:spMk id="9" creationId="{215C4424-59BA-6E92-D854-231F7A2F7619}"/>
          </ac:spMkLst>
        </pc:spChg>
        <pc:spChg chg="mod">
          <ac:chgData name="ashraf196280" userId="27d99618-55bf-4dc3-9067-1dc06ec61557" providerId="ADAL" clId="{6CE5AA44-302A-4F75-BCC9-1374C97FCDE3}" dt="2023-06-11T14:43:37.061" v="3609" actId="14100"/>
          <ac:spMkLst>
            <pc:docMk/>
            <pc:sldMk cId="3482561101" sldId="294"/>
            <ac:spMk id="10" creationId="{F1A0003C-280D-F928-E907-1496EB328C9D}"/>
          </ac:spMkLst>
        </pc:spChg>
        <pc:spChg chg="del">
          <ac:chgData name="ashraf196280" userId="27d99618-55bf-4dc3-9067-1dc06ec61557" providerId="ADAL" clId="{6CE5AA44-302A-4F75-BCC9-1374C97FCDE3}" dt="2023-06-11T14:31:38.486" v="3248" actId="478"/>
          <ac:spMkLst>
            <pc:docMk/>
            <pc:sldMk cId="3482561101" sldId="294"/>
            <ac:spMk id="11" creationId="{0BC1AB3B-FECF-E160-09CF-93A72BC8537E}"/>
          </ac:spMkLst>
        </pc:spChg>
        <pc:spChg chg="del">
          <ac:chgData name="ashraf196280" userId="27d99618-55bf-4dc3-9067-1dc06ec61557" providerId="ADAL" clId="{6CE5AA44-302A-4F75-BCC9-1374C97FCDE3}" dt="2023-06-11T14:31:38.486" v="3248" actId="478"/>
          <ac:spMkLst>
            <pc:docMk/>
            <pc:sldMk cId="3482561101" sldId="294"/>
            <ac:spMk id="12" creationId="{4263DC53-7444-EBCB-8281-C8125085F23D}"/>
          </ac:spMkLst>
        </pc:spChg>
        <pc:spChg chg="add mod">
          <ac:chgData name="ashraf196280" userId="27d99618-55bf-4dc3-9067-1dc06ec61557" providerId="ADAL" clId="{6CE5AA44-302A-4F75-BCC9-1374C97FCDE3}" dt="2023-06-11T14:43:19.191" v="3601" actId="1038"/>
          <ac:spMkLst>
            <pc:docMk/>
            <pc:sldMk cId="3482561101" sldId="294"/>
            <ac:spMk id="14" creationId="{6F41CF75-DE1A-1EAC-CA1D-92A114F4E218}"/>
          </ac:spMkLst>
        </pc:spChg>
        <pc:spChg chg="add mod">
          <ac:chgData name="ashraf196280" userId="27d99618-55bf-4dc3-9067-1dc06ec61557" providerId="ADAL" clId="{6CE5AA44-302A-4F75-BCC9-1374C97FCDE3}" dt="2023-06-11T14:42:51.029" v="3585" actId="1076"/>
          <ac:spMkLst>
            <pc:docMk/>
            <pc:sldMk cId="3482561101" sldId="294"/>
            <ac:spMk id="15" creationId="{CB593AEB-B61C-5CB9-878B-4289011B8567}"/>
          </ac:spMkLst>
        </pc:spChg>
        <pc:spChg chg="add mod">
          <ac:chgData name="ashraf196280" userId="27d99618-55bf-4dc3-9067-1dc06ec61557" providerId="ADAL" clId="{6CE5AA44-302A-4F75-BCC9-1374C97FCDE3}" dt="2023-06-11T14:44:47.805" v="3610"/>
          <ac:spMkLst>
            <pc:docMk/>
            <pc:sldMk cId="3482561101" sldId="294"/>
            <ac:spMk id="16" creationId="{36E0204D-975B-536B-0059-0F86BAAF0212}"/>
          </ac:spMkLst>
        </pc:spChg>
        <pc:spChg chg="add mod">
          <ac:chgData name="ashraf196280" userId="27d99618-55bf-4dc3-9067-1dc06ec61557" providerId="ADAL" clId="{6CE5AA44-302A-4F75-BCC9-1374C97FCDE3}" dt="2023-06-11T14:45:06.487" v="3632" actId="1038"/>
          <ac:spMkLst>
            <pc:docMk/>
            <pc:sldMk cId="3482561101" sldId="294"/>
            <ac:spMk id="18" creationId="{0DAAA783-EC10-F5BE-795A-1222943C9354}"/>
          </ac:spMkLst>
        </pc:spChg>
        <pc:picChg chg="add mod">
          <ac:chgData name="ashraf196280" userId="27d99618-55bf-4dc3-9067-1dc06ec61557" providerId="ADAL" clId="{6CE5AA44-302A-4F75-BCC9-1374C97FCDE3}" dt="2023-06-11T14:39:00.182" v="3455" actId="1076"/>
          <ac:picMkLst>
            <pc:docMk/>
            <pc:sldMk cId="3482561101" sldId="294"/>
            <ac:picMk id="4" creationId="{F3566E9E-DD6D-CEC9-E56B-23F463276719}"/>
          </ac:picMkLst>
        </pc:picChg>
        <pc:picChg chg="del">
          <ac:chgData name="ashraf196280" userId="27d99618-55bf-4dc3-9067-1dc06ec61557" providerId="ADAL" clId="{6CE5AA44-302A-4F75-BCC9-1374C97FCDE3}" dt="2023-06-11T14:31:38.486" v="3248" actId="478"/>
          <ac:picMkLst>
            <pc:docMk/>
            <pc:sldMk cId="3482561101" sldId="294"/>
            <ac:picMk id="8" creationId="{93CAD46C-E578-4D3D-3916-B90F4EBA75FB}"/>
          </ac:picMkLst>
        </pc:picChg>
        <pc:picChg chg="add mod">
          <ac:chgData name="ashraf196280" userId="27d99618-55bf-4dc3-9067-1dc06ec61557" providerId="ADAL" clId="{6CE5AA44-302A-4F75-BCC9-1374C97FCDE3}" dt="2023-06-11T14:40:14.940" v="3466" actId="14100"/>
          <ac:picMkLst>
            <pc:docMk/>
            <pc:sldMk cId="3482561101" sldId="294"/>
            <ac:picMk id="13" creationId="{B68E945F-E246-7D70-3CD5-AADBCC95DB2E}"/>
          </ac:picMkLst>
        </pc:picChg>
        <pc:picChg chg="add mod">
          <ac:chgData name="ashraf196280" userId="27d99618-55bf-4dc3-9067-1dc06ec61557" providerId="ADAL" clId="{6CE5AA44-302A-4F75-BCC9-1374C97FCDE3}" dt="2023-06-11T14:43:20.351" v="3604" actId="1037"/>
          <ac:picMkLst>
            <pc:docMk/>
            <pc:sldMk cId="3482561101" sldId="294"/>
            <ac:picMk id="12290" creationId="{8188EC4E-2AED-FCED-FADF-43C2ED59C135}"/>
          </ac:picMkLst>
        </pc:picChg>
      </pc:sldChg>
      <pc:sldChg chg="addSp delSp modSp add mod">
        <pc:chgData name="ashraf196280" userId="27d99618-55bf-4dc3-9067-1dc06ec61557" providerId="ADAL" clId="{6CE5AA44-302A-4F75-BCC9-1374C97FCDE3}" dt="2023-06-11T14:37:45.276" v="3451" actId="1076"/>
        <pc:sldMkLst>
          <pc:docMk/>
          <pc:sldMk cId="3762175808" sldId="295"/>
        </pc:sldMkLst>
        <pc:spChg chg="add mod">
          <ac:chgData name="ashraf196280" userId="27d99618-55bf-4dc3-9067-1dc06ec61557" providerId="ADAL" clId="{6CE5AA44-302A-4F75-BCC9-1374C97FCDE3}" dt="2023-06-11T14:33:15.780" v="3343" actId="1076"/>
          <ac:spMkLst>
            <pc:docMk/>
            <pc:sldMk cId="3762175808" sldId="295"/>
            <ac:spMk id="2" creationId="{B6B7DCD6-E4A1-0588-CC48-6E5475786A81}"/>
          </ac:spMkLst>
        </pc:spChg>
        <pc:spChg chg="del">
          <ac:chgData name="ashraf196280" userId="27d99618-55bf-4dc3-9067-1dc06ec61557" providerId="ADAL" clId="{6CE5AA44-302A-4F75-BCC9-1374C97FCDE3}" dt="2023-06-11T14:32:31.128" v="3254" actId="478"/>
          <ac:spMkLst>
            <pc:docMk/>
            <pc:sldMk cId="3762175808" sldId="295"/>
            <ac:spMk id="3" creationId="{8D512236-C1EC-6163-E5AE-AFAE3A7AF6A2}"/>
          </ac:spMkLst>
        </pc:spChg>
        <pc:spChg chg="mod">
          <ac:chgData name="ashraf196280" userId="27d99618-55bf-4dc3-9067-1dc06ec61557" providerId="ADAL" clId="{6CE5AA44-302A-4F75-BCC9-1374C97FCDE3}" dt="2023-06-11T14:32:54.147" v="3297" actId="1076"/>
          <ac:spMkLst>
            <pc:docMk/>
            <pc:sldMk cId="3762175808" sldId="295"/>
            <ac:spMk id="8" creationId="{82A17383-A971-97A9-5147-7F105423069F}"/>
          </ac:spMkLst>
        </pc:spChg>
        <pc:spChg chg="del">
          <ac:chgData name="ashraf196280" userId="27d99618-55bf-4dc3-9067-1dc06ec61557" providerId="ADAL" clId="{6CE5AA44-302A-4F75-BCC9-1374C97FCDE3}" dt="2023-06-11T14:32:26.399" v="3252" actId="478"/>
          <ac:spMkLst>
            <pc:docMk/>
            <pc:sldMk cId="3762175808" sldId="295"/>
            <ac:spMk id="10" creationId="{D047AEF2-3C16-E496-A62B-1D7A9E847774}"/>
          </ac:spMkLst>
        </pc:spChg>
        <pc:spChg chg="del">
          <ac:chgData name="ashraf196280" userId="27d99618-55bf-4dc3-9067-1dc06ec61557" providerId="ADAL" clId="{6CE5AA44-302A-4F75-BCC9-1374C97FCDE3}" dt="2023-06-11T14:32:26.399" v="3252" actId="478"/>
          <ac:spMkLst>
            <pc:docMk/>
            <pc:sldMk cId="3762175808" sldId="295"/>
            <ac:spMk id="12" creationId="{63FC9049-0983-D761-FA7A-24B91CA54D80}"/>
          </ac:spMkLst>
        </pc:spChg>
        <pc:spChg chg="add mod">
          <ac:chgData name="ashraf196280" userId="27d99618-55bf-4dc3-9067-1dc06ec61557" providerId="ADAL" clId="{6CE5AA44-302A-4F75-BCC9-1374C97FCDE3}" dt="2023-06-11T14:37:36.180" v="3450" actId="1076"/>
          <ac:spMkLst>
            <pc:docMk/>
            <pc:sldMk cId="3762175808" sldId="295"/>
            <ac:spMk id="16" creationId="{119EAC75-BF27-D54F-2C2B-1830287220A6}"/>
          </ac:spMkLst>
        </pc:spChg>
        <pc:spChg chg="del">
          <ac:chgData name="ashraf196280" userId="27d99618-55bf-4dc3-9067-1dc06ec61557" providerId="ADAL" clId="{6CE5AA44-302A-4F75-BCC9-1374C97FCDE3}" dt="2023-06-11T14:32:29.438" v="3253" actId="478"/>
          <ac:spMkLst>
            <pc:docMk/>
            <pc:sldMk cId="3762175808" sldId="295"/>
            <ac:spMk id="18" creationId="{D1D1B70E-72E0-E27A-3C4D-F2093063D650}"/>
          </ac:spMkLst>
        </pc:spChg>
        <pc:spChg chg="del">
          <ac:chgData name="ashraf196280" userId="27d99618-55bf-4dc3-9067-1dc06ec61557" providerId="ADAL" clId="{6CE5AA44-302A-4F75-BCC9-1374C97FCDE3}" dt="2023-06-11T14:32:26.399" v="3252" actId="478"/>
          <ac:spMkLst>
            <pc:docMk/>
            <pc:sldMk cId="3762175808" sldId="295"/>
            <ac:spMk id="1041" creationId="{71E5EA39-AD7C-5284-71A8-861F7B8B6DFB}"/>
          </ac:spMkLst>
        </pc:spChg>
        <pc:spChg chg="del">
          <ac:chgData name="ashraf196280" userId="27d99618-55bf-4dc3-9067-1dc06ec61557" providerId="ADAL" clId="{6CE5AA44-302A-4F75-BCC9-1374C97FCDE3}" dt="2023-06-11T14:32:26.399" v="3252" actId="478"/>
          <ac:spMkLst>
            <pc:docMk/>
            <pc:sldMk cId="3762175808" sldId="295"/>
            <ac:spMk id="1043" creationId="{92F67076-0BEC-6089-2E96-F460B9273395}"/>
          </ac:spMkLst>
        </pc:spChg>
        <pc:spChg chg="del">
          <ac:chgData name="ashraf196280" userId="27d99618-55bf-4dc3-9067-1dc06ec61557" providerId="ADAL" clId="{6CE5AA44-302A-4F75-BCC9-1374C97FCDE3}" dt="2023-06-11T14:32:26.399" v="3252" actId="478"/>
          <ac:spMkLst>
            <pc:docMk/>
            <pc:sldMk cId="3762175808" sldId="295"/>
            <ac:spMk id="1044" creationId="{A618DBD4-F7B8-B40E-7E3D-984ED80F896C}"/>
          </ac:spMkLst>
        </pc:spChg>
        <pc:spChg chg="del">
          <ac:chgData name="ashraf196280" userId="27d99618-55bf-4dc3-9067-1dc06ec61557" providerId="ADAL" clId="{6CE5AA44-302A-4F75-BCC9-1374C97FCDE3}" dt="2023-06-11T14:32:26.399" v="3252" actId="478"/>
          <ac:spMkLst>
            <pc:docMk/>
            <pc:sldMk cId="3762175808" sldId="295"/>
            <ac:spMk id="1045" creationId="{8DE37923-969A-9DAA-8616-E26B5997C5A1}"/>
          </ac:spMkLst>
        </pc:spChg>
        <pc:spChg chg="del">
          <ac:chgData name="ashraf196280" userId="27d99618-55bf-4dc3-9067-1dc06ec61557" providerId="ADAL" clId="{6CE5AA44-302A-4F75-BCC9-1374C97FCDE3}" dt="2023-06-11T14:32:26.399" v="3252" actId="478"/>
          <ac:spMkLst>
            <pc:docMk/>
            <pc:sldMk cId="3762175808" sldId="295"/>
            <ac:spMk id="1046" creationId="{277B940A-9391-3DB7-FC11-32F9D92DAC21}"/>
          </ac:spMkLst>
        </pc:spChg>
        <pc:spChg chg="del">
          <ac:chgData name="ashraf196280" userId="27d99618-55bf-4dc3-9067-1dc06ec61557" providerId="ADAL" clId="{6CE5AA44-302A-4F75-BCC9-1374C97FCDE3}" dt="2023-06-11T14:32:26.399" v="3252" actId="478"/>
          <ac:spMkLst>
            <pc:docMk/>
            <pc:sldMk cId="3762175808" sldId="295"/>
            <ac:spMk id="1047" creationId="{1EC989BB-E1AB-5203-053D-F155A8B8D761}"/>
          </ac:spMkLst>
        </pc:spChg>
        <pc:spChg chg="del">
          <ac:chgData name="ashraf196280" userId="27d99618-55bf-4dc3-9067-1dc06ec61557" providerId="ADAL" clId="{6CE5AA44-302A-4F75-BCC9-1374C97FCDE3}" dt="2023-06-11T14:32:26.399" v="3252" actId="478"/>
          <ac:spMkLst>
            <pc:docMk/>
            <pc:sldMk cId="3762175808" sldId="295"/>
            <ac:spMk id="1048" creationId="{8E774A57-7317-B3A9-12F4-E98E8C8CB6F2}"/>
          </ac:spMkLst>
        </pc:spChg>
        <pc:spChg chg="del">
          <ac:chgData name="ashraf196280" userId="27d99618-55bf-4dc3-9067-1dc06ec61557" providerId="ADAL" clId="{6CE5AA44-302A-4F75-BCC9-1374C97FCDE3}" dt="2023-06-11T14:32:26.399" v="3252" actId="478"/>
          <ac:spMkLst>
            <pc:docMk/>
            <pc:sldMk cId="3762175808" sldId="295"/>
            <ac:spMk id="1049" creationId="{1FB3087C-6A66-E177-B2FD-C49FD8CC4FC5}"/>
          </ac:spMkLst>
        </pc:spChg>
        <pc:spChg chg="del">
          <ac:chgData name="ashraf196280" userId="27d99618-55bf-4dc3-9067-1dc06ec61557" providerId="ADAL" clId="{6CE5AA44-302A-4F75-BCC9-1374C97FCDE3}" dt="2023-06-11T14:32:26.399" v="3252" actId="478"/>
          <ac:spMkLst>
            <pc:docMk/>
            <pc:sldMk cId="3762175808" sldId="295"/>
            <ac:spMk id="1050" creationId="{D190EE10-DF15-795E-9BA9-5DA24C8EE267}"/>
          </ac:spMkLst>
        </pc:spChg>
        <pc:spChg chg="del">
          <ac:chgData name="ashraf196280" userId="27d99618-55bf-4dc3-9067-1dc06ec61557" providerId="ADAL" clId="{6CE5AA44-302A-4F75-BCC9-1374C97FCDE3}" dt="2023-06-11T14:32:26.399" v="3252" actId="478"/>
          <ac:spMkLst>
            <pc:docMk/>
            <pc:sldMk cId="3762175808" sldId="295"/>
            <ac:spMk id="1051" creationId="{D28F2ED3-67E2-ABA4-4CDB-E09A87F53A8A}"/>
          </ac:spMkLst>
        </pc:spChg>
        <pc:spChg chg="del">
          <ac:chgData name="ashraf196280" userId="27d99618-55bf-4dc3-9067-1dc06ec61557" providerId="ADAL" clId="{6CE5AA44-302A-4F75-BCC9-1374C97FCDE3}" dt="2023-06-11T14:32:26.399" v="3252" actId="478"/>
          <ac:spMkLst>
            <pc:docMk/>
            <pc:sldMk cId="3762175808" sldId="295"/>
            <ac:spMk id="1052" creationId="{1C8B81A7-91EB-CF7D-58A2-521A65D074AA}"/>
          </ac:spMkLst>
        </pc:spChg>
        <pc:spChg chg="del">
          <ac:chgData name="ashraf196280" userId="27d99618-55bf-4dc3-9067-1dc06ec61557" providerId="ADAL" clId="{6CE5AA44-302A-4F75-BCC9-1374C97FCDE3}" dt="2023-06-11T14:32:26.399" v="3252" actId="478"/>
          <ac:spMkLst>
            <pc:docMk/>
            <pc:sldMk cId="3762175808" sldId="295"/>
            <ac:spMk id="1060" creationId="{40F594FB-BB6F-596E-6BC2-053AAB729CE7}"/>
          </ac:spMkLst>
        </pc:spChg>
        <pc:picChg chg="add mod">
          <ac:chgData name="ashraf196280" userId="27d99618-55bf-4dc3-9067-1dc06ec61557" providerId="ADAL" clId="{6CE5AA44-302A-4F75-BCC9-1374C97FCDE3}" dt="2023-06-11T14:37:45.276" v="3451" actId="1076"/>
          <ac:picMkLst>
            <pc:docMk/>
            <pc:sldMk cId="3762175808" sldId="295"/>
            <ac:picMk id="6" creationId="{56587792-9E6B-E4FF-844A-4CDF8B6D1CE0}"/>
          </ac:picMkLst>
        </pc:picChg>
        <pc:picChg chg="add mod">
          <ac:chgData name="ashraf196280" userId="27d99618-55bf-4dc3-9067-1dc06ec61557" providerId="ADAL" clId="{6CE5AA44-302A-4F75-BCC9-1374C97FCDE3}" dt="2023-06-11T14:37:45.276" v="3451" actId="1076"/>
          <ac:picMkLst>
            <pc:docMk/>
            <pc:sldMk cId="3762175808" sldId="295"/>
            <ac:picMk id="11" creationId="{05D4ED8D-7CFB-D6E5-E24C-26F3F4BBADFD}"/>
          </ac:picMkLst>
        </pc:picChg>
        <pc:picChg chg="add mod">
          <ac:chgData name="ashraf196280" userId="27d99618-55bf-4dc3-9067-1dc06ec61557" providerId="ADAL" clId="{6CE5AA44-302A-4F75-BCC9-1374C97FCDE3}" dt="2023-06-11T14:37:45.276" v="3451" actId="1076"/>
          <ac:picMkLst>
            <pc:docMk/>
            <pc:sldMk cId="3762175808" sldId="295"/>
            <ac:picMk id="15" creationId="{E39AF474-2877-365F-7C91-BB4E9651A842}"/>
          </ac:picMkLst>
        </pc:picChg>
        <pc:picChg chg="del">
          <ac:chgData name="ashraf196280" userId="27d99618-55bf-4dc3-9067-1dc06ec61557" providerId="ADAL" clId="{6CE5AA44-302A-4F75-BCC9-1374C97FCDE3}" dt="2023-06-11T14:32:26.399" v="3252" actId="478"/>
          <ac:picMkLst>
            <pc:docMk/>
            <pc:sldMk cId="3762175808" sldId="295"/>
            <ac:picMk id="60" creationId="{1B16E73D-75FF-5A3E-B76C-9DE7273B2F37}"/>
          </ac:picMkLst>
        </pc:picChg>
        <pc:picChg chg="del">
          <ac:chgData name="ashraf196280" userId="27d99618-55bf-4dc3-9067-1dc06ec61557" providerId="ADAL" clId="{6CE5AA44-302A-4F75-BCC9-1374C97FCDE3}" dt="2023-06-11T14:32:26.399" v="3252" actId="478"/>
          <ac:picMkLst>
            <pc:docMk/>
            <pc:sldMk cId="3762175808" sldId="295"/>
            <ac:picMk id="61" creationId="{1CF85C98-A2C0-7F88-1DC6-351092A0B58D}"/>
          </ac:picMkLst>
        </pc:picChg>
        <pc:picChg chg="del">
          <ac:chgData name="ashraf196280" userId="27d99618-55bf-4dc3-9067-1dc06ec61557" providerId="ADAL" clId="{6CE5AA44-302A-4F75-BCC9-1374C97FCDE3}" dt="2023-06-11T14:32:26.399" v="3252" actId="478"/>
          <ac:picMkLst>
            <pc:docMk/>
            <pc:sldMk cId="3762175808" sldId="295"/>
            <ac:picMk id="62" creationId="{6ACDCBA6-4372-51FA-2C15-3F5D7F10951B}"/>
          </ac:picMkLst>
        </pc:picChg>
        <pc:picChg chg="del">
          <ac:chgData name="ashraf196280" userId="27d99618-55bf-4dc3-9067-1dc06ec61557" providerId="ADAL" clId="{6CE5AA44-302A-4F75-BCC9-1374C97FCDE3}" dt="2023-06-11T14:32:26.399" v="3252" actId="478"/>
          <ac:picMkLst>
            <pc:docMk/>
            <pc:sldMk cId="3762175808" sldId="295"/>
            <ac:picMk id="63" creationId="{3631A7F4-A8CE-47DD-4A88-227857532346}"/>
          </ac:picMkLst>
        </pc:picChg>
        <pc:picChg chg="del">
          <ac:chgData name="ashraf196280" userId="27d99618-55bf-4dc3-9067-1dc06ec61557" providerId="ADAL" clId="{6CE5AA44-302A-4F75-BCC9-1374C97FCDE3}" dt="2023-06-11T14:32:26.399" v="3252" actId="478"/>
          <ac:picMkLst>
            <pc:docMk/>
            <pc:sldMk cId="3762175808" sldId="295"/>
            <ac:picMk id="1025" creationId="{47FFC2D9-563D-ED1B-E043-BE18233FB0F9}"/>
          </ac:picMkLst>
        </pc:picChg>
        <pc:picChg chg="del">
          <ac:chgData name="ashraf196280" userId="27d99618-55bf-4dc3-9067-1dc06ec61557" providerId="ADAL" clId="{6CE5AA44-302A-4F75-BCC9-1374C97FCDE3}" dt="2023-06-11T14:32:26.399" v="3252" actId="478"/>
          <ac:picMkLst>
            <pc:docMk/>
            <pc:sldMk cId="3762175808" sldId="295"/>
            <ac:picMk id="1027" creationId="{8DFCE170-312C-CA93-A71D-77DC17FC17E6}"/>
          </ac:picMkLst>
        </pc:picChg>
        <pc:picChg chg="del">
          <ac:chgData name="ashraf196280" userId="27d99618-55bf-4dc3-9067-1dc06ec61557" providerId="ADAL" clId="{6CE5AA44-302A-4F75-BCC9-1374C97FCDE3}" dt="2023-06-11T14:32:26.399" v="3252" actId="478"/>
          <ac:picMkLst>
            <pc:docMk/>
            <pc:sldMk cId="3762175808" sldId="295"/>
            <ac:picMk id="1030" creationId="{FABECF84-84DA-740B-C711-144DBF899317}"/>
          </ac:picMkLst>
        </pc:picChg>
        <pc:picChg chg="del">
          <ac:chgData name="ashraf196280" userId="27d99618-55bf-4dc3-9067-1dc06ec61557" providerId="ADAL" clId="{6CE5AA44-302A-4F75-BCC9-1374C97FCDE3}" dt="2023-06-11T14:32:26.399" v="3252" actId="478"/>
          <ac:picMkLst>
            <pc:docMk/>
            <pc:sldMk cId="3762175808" sldId="295"/>
            <ac:picMk id="1032" creationId="{23121C0D-6BC7-02BE-6373-82EAD295493D}"/>
          </ac:picMkLst>
        </pc:picChg>
        <pc:picChg chg="del">
          <ac:chgData name="ashraf196280" userId="27d99618-55bf-4dc3-9067-1dc06ec61557" providerId="ADAL" clId="{6CE5AA44-302A-4F75-BCC9-1374C97FCDE3}" dt="2023-06-11T14:32:26.399" v="3252" actId="478"/>
          <ac:picMkLst>
            <pc:docMk/>
            <pc:sldMk cId="3762175808" sldId="295"/>
            <ac:picMk id="1034" creationId="{C97B946B-A329-68DA-D1DD-FE07AF003ED8}"/>
          </ac:picMkLst>
        </pc:picChg>
        <pc:picChg chg="del">
          <ac:chgData name="ashraf196280" userId="27d99618-55bf-4dc3-9067-1dc06ec61557" providerId="ADAL" clId="{6CE5AA44-302A-4F75-BCC9-1374C97FCDE3}" dt="2023-06-11T14:32:26.399" v="3252" actId="478"/>
          <ac:picMkLst>
            <pc:docMk/>
            <pc:sldMk cId="3762175808" sldId="295"/>
            <ac:picMk id="1036" creationId="{6623F871-7E10-FEC4-624D-034528F32BDC}"/>
          </ac:picMkLst>
        </pc:picChg>
        <pc:picChg chg="del">
          <ac:chgData name="ashraf196280" userId="27d99618-55bf-4dc3-9067-1dc06ec61557" providerId="ADAL" clId="{6CE5AA44-302A-4F75-BCC9-1374C97FCDE3}" dt="2023-06-11T14:32:26.399" v="3252" actId="478"/>
          <ac:picMkLst>
            <pc:docMk/>
            <pc:sldMk cId="3762175808" sldId="295"/>
            <ac:picMk id="1038" creationId="{8E140EF3-BBD1-F712-9A75-B1F4F48028A2}"/>
          </ac:picMkLst>
        </pc:picChg>
        <pc:picChg chg="del">
          <ac:chgData name="ashraf196280" userId="27d99618-55bf-4dc3-9067-1dc06ec61557" providerId="ADAL" clId="{6CE5AA44-302A-4F75-BCC9-1374C97FCDE3}" dt="2023-06-11T14:32:26.399" v="3252" actId="478"/>
          <ac:picMkLst>
            <pc:docMk/>
            <pc:sldMk cId="3762175808" sldId="295"/>
            <ac:picMk id="1040" creationId="{505923C2-E919-E795-2207-0BDD9CDB68C8}"/>
          </ac:picMkLst>
        </pc:picChg>
      </pc:sldChg>
      <pc:sldChg chg="add del ord">
        <pc:chgData name="ashraf196280" userId="27d99618-55bf-4dc3-9067-1dc06ec61557" providerId="ADAL" clId="{6CE5AA44-302A-4F75-BCC9-1374C97FCDE3}" dt="2023-06-11T16:10:25.541" v="4700" actId="47"/>
        <pc:sldMkLst>
          <pc:docMk/>
          <pc:sldMk cId="4206798918" sldId="296"/>
        </pc:sldMkLst>
      </pc:sldChg>
      <pc:sldChg chg="addSp delSp modSp add mod">
        <pc:chgData name="ashraf196280" userId="27d99618-55bf-4dc3-9067-1dc06ec61557" providerId="ADAL" clId="{6CE5AA44-302A-4F75-BCC9-1374C97FCDE3}" dt="2023-06-11T16:07:57.764" v="4540" actId="1076"/>
        <pc:sldMkLst>
          <pc:docMk/>
          <pc:sldMk cId="161217235" sldId="297"/>
        </pc:sldMkLst>
        <pc:spChg chg="mod">
          <ac:chgData name="ashraf196280" userId="27d99618-55bf-4dc3-9067-1dc06ec61557" providerId="ADAL" clId="{6CE5AA44-302A-4F75-BCC9-1374C97FCDE3}" dt="2023-06-11T15:21:39.789" v="3945" actId="1076"/>
          <ac:spMkLst>
            <pc:docMk/>
            <pc:sldMk cId="161217235" sldId="297"/>
            <ac:spMk id="2" creationId="{F2B0C8D9-67AF-9C27-5BE6-55036BC0F912}"/>
          </ac:spMkLst>
        </pc:spChg>
        <pc:spChg chg="del">
          <ac:chgData name="ashraf196280" userId="27d99618-55bf-4dc3-9067-1dc06ec61557" providerId="ADAL" clId="{6CE5AA44-302A-4F75-BCC9-1374C97FCDE3}" dt="2023-06-11T16:04:40.496" v="4438" actId="478"/>
          <ac:spMkLst>
            <pc:docMk/>
            <pc:sldMk cId="161217235" sldId="297"/>
            <ac:spMk id="4" creationId="{C3D4D3C3-4477-A1EC-FB2C-41F76C86885E}"/>
          </ac:spMkLst>
        </pc:spChg>
        <pc:spChg chg="mod">
          <ac:chgData name="ashraf196280" userId="27d99618-55bf-4dc3-9067-1dc06ec61557" providerId="ADAL" clId="{6CE5AA44-302A-4F75-BCC9-1374C97FCDE3}" dt="2023-06-11T16:05:13.460" v="4488" actId="1076"/>
          <ac:spMkLst>
            <pc:docMk/>
            <pc:sldMk cId="161217235" sldId="297"/>
            <ac:spMk id="5" creationId="{ED9B8186-5622-BCE2-D333-079854D0E2DA}"/>
          </ac:spMkLst>
        </pc:spChg>
        <pc:spChg chg="mod">
          <ac:chgData name="ashraf196280" userId="27d99618-55bf-4dc3-9067-1dc06ec61557" providerId="ADAL" clId="{6CE5AA44-302A-4F75-BCC9-1374C97FCDE3}" dt="2023-06-11T16:05:04.659" v="4483" actId="1076"/>
          <ac:spMkLst>
            <pc:docMk/>
            <pc:sldMk cId="161217235" sldId="297"/>
            <ac:spMk id="6" creationId="{F283BF84-79FD-1F5B-655E-FE188014DC6D}"/>
          </ac:spMkLst>
        </pc:spChg>
        <pc:spChg chg="add del mod">
          <ac:chgData name="ashraf196280" userId="27d99618-55bf-4dc3-9067-1dc06ec61557" providerId="ADAL" clId="{6CE5AA44-302A-4F75-BCC9-1374C97FCDE3}" dt="2023-06-11T16:07:48.615" v="4529" actId="478"/>
          <ac:spMkLst>
            <pc:docMk/>
            <pc:sldMk cId="161217235" sldId="297"/>
            <ac:spMk id="12" creationId="{10C8CC40-9E1D-1858-C3F1-1E99431D404E}"/>
          </ac:spMkLst>
        </pc:spChg>
        <pc:spChg chg="add mod">
          <ac:chgData name="ashraf196280" userId="27d99618-55bf-4dc3-9067-1dc06ec61557" providerId="ADAL" clId="{6CE5AA44-302A-4F75-BCC9-1374C97FCDE3}" dt="2023-06-11T16:07:57.764" v="4540" actId="1076"/>
          <ac:spMkLst>
            <pc:docMk/>
            <pc:sldMk cId="161217235" sldId="297"/>
            <ac:spMk id="13" creationId="{DD90DFE9-71AB-1907-A68B-AE7BB9925216}"/>
          </ac:spMkLst>
        </pc:spChg>
        <pc:spChg chg="add mod">
          <ac:chgData name="ashraf196280" userId="27d99618-55bf-4dc3-9067-1dc06ec61557" providerId="ADAL" clId="{6CE5AA44-302A-4F75-BCC9-1374C97FCDE3}" dt="2023-06-11T16:07:46.070" v="4528"/>
          <ac:spMkLst>
            <pc:docMk/>
            <pc:sldMk cId="161217235" sldId="297"/>
            <ac:spMk id="14" creationId="{1CB2A749-00DF-1F25-FBF7-489A164DAE8A}"/>
          </ac:spMkLst>
        </pc:spChg>
        <pc:picChg chg="del">
          <ac:chgData name="ashraf196280" userId="27d99618-55bf-4dc3-9067-1dc06ec61557" providerId="ADAL" clId="{6CE5AA44-302A-4F75-BCC9-1374C97FCDE3}" dt="2023-06-11T16:04:39.149" v="4437" actId="478"/>
          <ac:picMkLst>
            <pc:docMk/>
            <pc:sldMk cId="161217235" sldId="297"/>
            <ac:picMk id="8" creationId="{A770123B-AA74-05FE-E125-91F8F6E43739}"/>
          </ac:picMkLst>
        </pc:picChg>
        <pc:picChg chg="add mod">
          <ac:chgData name="ashraf196280" userId="27d99618-55bf-4dc3-9067-1dc06ec61557" providerId="ADAL" clId="{6CE5AA44-302A-4F75-BCC9-1374C97FCDE3}" dt="2023-06-11T16:07:01.939" v="4491" actId="1076"/>
          <ac:picMkLst>
            <pc:docMk/>
            <pc:sldMk cId="161217235" sldId="297"/>
            <ac:picMk id="9" creationId="{2A512354-719D-8A2E-72D6-0D45AE46A96C}"/>
          </ac:picMkLst>
        </pc:picChg>
        <pc:picChg chg="add mod">
          <ac:chgData name="ashraf196280" userId="27d99618-55bf-4dc3-9067-1dc06ec61557" providerId="ADAL" clId="{6CE5AA44-302A-4F75-BCC9-1374C97FCDE3}" dt="2023-06-11T16:07:26.444" v="4495" actId="1076"/>
          <ac:picMkLst>
            <pc:docMk/>
            <pc:sldMk cId="161217235" sldId="297"/>
            <ac:picMk id="11" creationId="{B172FECE-508B-25C4-8E8B-80DBDAD97E47}"/>
          </ac:picMkLst>
        </pc:picChg>
      </pc:sldChg>
      <pc:sldChg chg="addSp delSp modSp add mod">
        <pc:chgData name="ashraf196280" userId="27d99618-55bf-4dc3-9067-1dc06ec61557" providerId="ADAL" clId="{6CE5AA44-302A-4F75-BCC9-1374C97FCDE3}" dt="2023-06-11T16:03:16.915" v="4431" actId="1076"/>
        <pc:sldMkLst>
          <pc:docMk/>
          <pc:sldMk cId="3269399973" sldId="298"/>
        </pc:sldMkLst>
        <pc:spChg chg="del">
          <ac:chgData name="ashraf196280" userId="27d99618-55bf-4dc3-9067-1dc06ec61557" providerId="ADAL" clId="{6CE5AA44-302A-4F75-BCC9-1374C97FCDE3}" dt="2023-06-11T15:22:33.223" v="3953" actId="478"/>
          <ac:spMkLst>
            <pc:docMk/>
            <pc:sldMk cId="3269399973" sldId="298"/>
            <ac:spMk id="5" creationId="{F3DC0941-9FA9-03AC-3CA8-16BC044282B2}"/>
          </ac:spMkLst>
        </pc:spChg>
        <pc:spChg chg="del">
          <ac:chgData name="ashraf196280" userId="27d99618-55bf-4dc3-9067-1dc06ec61557" providerId="ADAL" clId="{6CE5AA44-302A-4F75-BCC9-1374C97FCDE3}" dt="2023-06-11T15:22:51.087" v="3959" actId="478"/>
          <ac:spMkLst>
            <pc:docMk/>
            <pc:sldMk cId="3269399973" sldId="298"/>
            <ac:spMk id="6" creationId="{21915ECD-280E-63C4-D3AA-2189068159AD}"/>
          </ac:spMkLst>
        </pc:spChg>
        <pc:spChg chg="mod">
          <ac:chgData name="ashraf196280" userId="27d99618-55bf-4dc3-9067-1dc06ec61557" providerId="ADAL" clId="{6CE5AA44-302A-4F75-BCC9-1374C97FCDE3}" dt="2023-06-11T15:46:09.751" v="4326" actId="20577"/>
          <ac:spMkLst>
            <pc:docMk/>
            <pc:sldMk cId="3269399973" sldId="298"/>
            <ac:spMk id="7" creationId="{D4A11F9B-51FB-2785-CFBF-572C7CA75DF0}"/>
          </ac:spMkLst>
        </pc:spChg>
        <pc:spChg chg="del">
          <ac:chgData name="ashraf196280" userId="27d99618-55bf-4dc3-9067-1dc06ec61557" providerId="ADAL" clId="{6CE5AA44-302A-4F75-BCC9-1374C97FCDE3}" dt="2023-06-11T15:22:51.087" v="3959" actId="478"/>
          <ac:spMkLst>
            <pc:docMk/>
            <pc:sldMk cId="3269399973" sldId="298"/>
            <ac:spMk id="9" creationId="{215C4424-59BA-6E92-D854-231F7A2F7619}"/>
          </ac:spMkLst>
        </pc:spChg>
        <pc:spChg chg="del">
          <ac:chgData name="ashraf196280" userId="27d99618-55bf-4dc3-9067-1dc06ec61557" providerId="ADAL" clId="{6CE5AA44-302A-4F75-BCC9-1374C97FCDE3}" dt="2023-06-11T15:22:51.087" v="3959" actId="478"/>
          <ac:spMkLst>
            <pc:docMk/>
            <pc:sldMk cId="3269399973" sldId="298"/>
            <ac:spMk id="10" creationId="{F1A0003C-280D-F928-E907-1496EB328C9D}"/>
          </ac:spMkLst>
        </pc:spChg>
        <pc:spChg chg="del">
          <ac:chgData name="ashraf196280" userId="27d99618-55bf-4dc3-9067-1dc06ec61557" providerId="ADAL" clId="{6CE5AA44-302A-4F75-BCC9-1374C97FCDE3}" dt="2023-06-11T15:22:51.087" v="3959" actId="478"/>
          <ac:spMkLst>
            <pc:docMk/>
            <pc:sldMk cId="3269399973" sldId="298"/>
            <ac:spMk id="11" creationId="{0BC1AB3B-FECF-E160-09CF-93A72BC8537E}"/>
          </ac:spMkLst>
        </pc:spChg>
        <pc:spChg chg="del">
          <ac:chgData name="ashraf196280" userId="27d99618-55bf-4dc3-9067-1dc06ec61557" providerId="ADAL" clId="{6CE5AA44-302A-4F75-BCC9-1374C97FCDE3}" dt="2023-06-11T15:22:51.087" v="3959" actId="478"/>
          <ac:spMkLst>
            <pc:docMk/>
            <pc:sldMk cId="3269399973" sldId="298"/>
            <ac:spMk id="12" creationId="{4263DC53-7444-EBCB-8281-C8125085F23D}"/>
          </ac:spMkLst>
        </pc:spChg>
        <pc:spChg chg="del mod">
          <ac:chgData name="ashraf196280" userId="27d99618-55bf-4dc3-9067-1dc06ec61557" providerId="ADAL" clId="{6CE5AA44-302A-4F75-BCC9-1374C97FCDE3}" dt="2023-06-11T15:57:55.895" v="4429" actId="478"/>
          <ac:spMkLst>
            <pc:docMk/>
            <pc:sldMk cId="3269399973" sldId="298"/>
            <ac:spMk id="14" creationId="{DDFE94CB-D9BE-6DF6-F990-6AD1A55A8FC4}"/>
          </ac:spMkLst>
        </pc:spChg>
        <pc:spChg chg="mod">
          <ac:chgData name="ashraf196280" userId="27d99618-55bf-4dc3-9067-1dc06ec61557" providerId="ADAL" clId="{6CE5AA44-302A-4F75-BCC9-1374C97FCDE3}" dt="2023-06-11T15:45:01.992" v="4287" actId="404"/>
          <ac:spMkLst>
            <pc:docMk/>
            <pc:sldMk cId="3269399973" sldId="298"/>
            <ac:spMk id="15" creationId="{BA693321-34BD-F9CD-AA07-6DEBEB8AE4A2}"/>
          </ac:spMkLst>
        </pc:spChg>
        <pc:spChg chg="add del mod">
          <ac:chgData name="ashraf196280" userId="27d99618-55bf-4dc3-9067-1dc06ec61557" providerId="ADAL" clId="{6CE5AA44-302A-4F75-BCC9-1374C97FCDE3}" dt="2023-06-11T15:42:42.511" v="4145" actId="478"/>
          <ac:spMkLst>
            <pc:docMk/>
            <pc:sldMk cId="3269399973" sldId="298"/>
            <ac:spMk id="23" creationId="{F4E4AACC-125D-F6A0-41F3-62274D996D6A}"/>
          </ac:spMkLst>
        </pc:spChg>
        <pc:spChg chg="add del mod">
          <ac:chgData name="ashraf196280" userId="27d99618-55bf-4dc3-9067-1dc06ec61557" providerId="ADAL" clId="{6CE5AA44-302A-4F75-BCC9-1374C97FCDE3}" dt="2023-06-11T15:42:37.439" v="4142" actId="478"/>
          <ac:spMkLst>
            <pc:docMk/>
            <pc:sldMk cId="3269399973" sldId="298"/>
            <ac:spMk id="26" creationId="{1A1E0752-58E3-67D9-7908-CD3548D93C66}"/>
          </ac:spMkLst>
        </pc:spChg>
        <pc:spChg chg="add del mod">
          <ac:chgData name="ashraf196280" userId="27d99618-55bf-4dc3-9067-1dc06ec61557" providerId="ADAL" clId="{6CE5AA44-302A-4F75-BCC9-1374C97FCDE3}" dt="2023-06-11T15:52:37.631" v="4334" actId="478"/>
          <ac:spMkLst>
            <pc:docMk/>
            <pc:sldMk cId="3269399973" sldId="298"/>
            <ac:spMk id="38" creationId="{9CB34FE0-CCF1-8C21-0EF2-2107F65980DA}"/>
          </ac:spMkLst>
        </pc:spChg>
        <pc:spChg chg="add mod">
          <ac:chgData name="ashraf196280" userId="27d99618-55bf-4dc3-9067-1dc06ec61557" providerId="ADAL" clId="{6CE5AA44-302A-4F75-BCC9-1374C97FCDE3}" dt="2023-06-11T15:57:23.075" v="4428" actId="1076"/>
          <ac:spMkLst>
            <pc:docMk/>
            <pc:sldMk cId="3269399973" sldId="298"/>
            <ac:spMk id="49" creationId="{60E80F6D-721E-B2C3-376A-ECC2A15CA40E}"/>
          </ac:spMkLst>
        </pc:spChg>
        <pc:spChg chg="add mod">
          <ac:chgData name="ashraf196280" userId="27d99618-55bf-4dc3-9067-1dc06ec61557" providerId="ADAL" clId="{6CE5AA44-302A-4F75-BCC9-1374C97FCDE3}" dt="2023-06-11T15:57:17.215" v="4427" actId="207"/>
          <ac:spMkLst>
            <pc:docMk/>
            <pc:sldMk cId="3269399973" sldId="298"/>
            <ac:spMk id="50" creationId="{D34F76BF-8A07-FADC-53A5-BE3879EE1E66}"/>
          </ac:spMkLst>
        </pc:spChg>
        <pc:picChg chg="del">
          <ac:chgData name="ashraf196280" userId="27d99618-55bf-4dc3-9067-1dc06ec61557" providerId="ADAL" clId="{6CE5AA44-302A-4F75-BCC9-1374C97FCDE3}" dt="2023-06-11T15:22:33.979" v="3954" actId="478"/>
          <ac:picMkLst>
            <pc:docMk/>
            <pc:sldMk cId="3269399973" sldId="298"/>
            <ac:picMk id="2" creationId="{83DBF63D-3092-EAB1-D935-2701D0A62FBC}"/>
          </ac:picMkLst>
        </pc:picChg>
        <pc:picChg chg="add del mod">
          <ac:chgData name="ashraf196280" userId="27d99618-55bf-4dc3-9067-1dc06ec61557" providerId="ADAL" clId="{6CE5AA44-302A-4F75-BCC9-1374C97FCDE3}" dt="2023-06-11T15:27:51.270" v="3986" actId="478"/>
          <ac:picMkLst>
            <pc:docMk/>
            <pc:sldMk cId="3269399973" sldId="298"/>
            <ac:picMk id="4" creationId="{77CF33D1-DFDE-A951-B250-8BCF4519E267}"/>
          </ac:picMkLst>
        </pc:picChg>
        <pc:picChg chg="del">
          <ac:chgData name="ashraf196280" userId="27d99618-55bf-4dc3-9067-1dc06ec61557" providerId="ADAL" clId="{6CE5AA44-302A-4F75-BCC9-1374C97FCDE3}" dt="2023-06-11T15:22:51.087" v="3959" actId="478"/>
          <ac:picMkLst>
            <pc:docMk/>
            <pc:sldMk cId="3269399973" sldId="298"/>
            <ac:picMk id="8" creationId="{93CAD46C-E578-4D3D-3916-B90F4EBA75FB}"/>
          </ac:picMkLst>
        </pc:picChg>
        <pc:picChg chg="mod">
          <ac:chgData name="ashraf196280" userId="27d99618-55bf-4dc3-9067-1dc06ec61557" providerId="ADAL" clId="{6CE5AA44-302A-4F75-BCC9-1374C97FCDE3}" dt="2023-06-11T16:03:16.915" v="4431" actId="1076"/>
          <ac:picMkLst>
            <pc:docMk/>
            <pc:sldMk cId="3269399973" sldId="298"/>
            <ac:picMk id="13" creationId="{DF194D4D-2C7D-A8AE-6488-BC927D7B6CDB}"/>
          </ac:picMkLst>
        </pc:picChg>
        <pc:picChg chg="mod">
          <ac:chgData name="ashraf196280" userId="27d99618-55bf-4dc3-9067-1dc06ec61557" providerId="ADAL" clId="{6CE5AA44-302A-4F75-BCC9-1374C97FCDE3}" dt="2023-06-11T15:45:00.536" v="4285" actId="404"/>
          <ac:picMkLst>
            <pc:docMk/>
            <pc:sldMk cId="3269399973" sldId="298"/>
            <ac:picMk id="17" creationId="{478C5F66-EAE3-AE7E-F6B0-1A1FC76CC0EE}"/>
          </ac:picMkLst>
        </pc:picChg>
        <pc:picChg chg="add del mod">
          <ac:chgData name="ashraf196280" userId="27d99618-55bf-4dc3-9067-1dc06ec61557" providerId="ADAL" clId="{6CE5AA44-302A-4F75-BCC9-1374C97FCDE3}" dt="2023-06-11T15:27:38.038" v="3982" actId="478"/>
          <ac:picMkLst>
            <pc:docMk/>
            <pc:sldMk cId="3269399973" sldId="298"/>
            <ac:picMk id="18" creationId="{3D6C36C0-041B-F17B-DD52-BBB8ABBD0E9F}"/>
          </ac:picMkLst>
        </pc:picChg>
        <pc:picChg chg="add del mod">
          <ac:chgData name="ashraf196280" userId="27d99618-55bf-4dc3-9067-1dc06ec61557" providerId="ADAL" clId="{6CE5AA44-302A-4F75-BCC9-1374C97FCDE3}" dt="2023-06-11T15:46:10.789" v="4327" actId="478"/>
          <ac:picMkLst>
            <pc:docMk/>
            <pc:sldMk cId="3269399973" sldId="298"/>
            <ac:picMk id="20" creationId="{77464BE1-A2C8-EDC4-0ABD-B507B7078669}"/>
          </ac:picMkLst>
        </pc:picChg>
        <pc:picChg chg="add del mod">
          <ac:chgData name="ashraf196280" userId="27d99618-55bf-4dc3-9067-1dc06ec61557" providerId="ADAL" clId="{6CE5AA44-302A-4F75-BCC9-1374C97FCDE3}" dt="2023-06-11T15:42:36.206" v="4141" actId="478"/>
          <ac:picMkLst>
            <pc:docMk/>
            <pc:sldMk cId="3269399973" sldId="298"/>
            <ac:picMk id="22" creationId="{3FB308B2-D663-DBE9-CAA7-583910051D26}"/>
          </ac:picMkLst>
        </pc:picChg>
        <pc:picChg chg="add del mod">
          <ac:chgData name="ashraf196280" userId="27d99618-55bf-4dc3-9067-1dc06ec61557" providerId="ADAL" clId="{6CE5AA44-302A-4F75-BCC9-1374C97FCDE3}" dt="2023-06-11T15:42:28.799" v="4136" actId="478"/>
          <ac:picMkLst>
            <pc:docMk/>
            <pc:sldMk cId="3269399973" sldId="298"/>
            <ac:picMk id="24" creationId="{4472C57A-16FC-ED16-2329-FD81658D1759}"/>
          </ac:picMkLst>
        </pc:picChg>
        <pc:picChg chg="add del mod">
          <ac:chgData name="ashraf196280" userId="27d99618-55bf-4dc3-9067-1dc06ec61557" providerId="ADAL" clId="{6CE5AA44-302A-4F75-BCC9-1374C97FCDE3}" dt="2023-06-11T15:42:38.208" v="4143" actId="478"/>
          <ac:picMkLst>
            <pc:docMk/>
            <pc:sldMk cId="3269399973" sldId="298"/>
            <ac:picMk id="25" creationId="{7B6EC343-8796-C5B4-DA32-7C0F75233007}"/>
          </ac:picMkLst>
        </pc:picChg>
        <pc:picChg chg="add del mod">
          <ac:chgData name="ashraf196280" userId="27d99618-55bf-4dc3-9067-1dc06ec61557" providerId="ADAL" clId="{6CE5AA44-302A-4F75-BCC9-1374C97FCDE3}" dt="2023-06-11T15:42:21.670" v="4135" actId="478"/>
          <ac:picMkLst>
            <pc:docMk/>
            <pc:sldMk cId="3269399973" sldId="298"/>
            <ac:picMk id="28" creationId="{58BC0D3B-8E80-9D0A-8C94-B07CE699171F}"/>
          </ac:picMkLst>
        </pc:picChg>
        <pc:picChg chg="add del mod">
          <ac:chgData name="ashraf196280" userId="27d99618-55bf-4dc3-9067-1dc06ec61557" providerId="ADAL" clId="{6CE5AA44-302A-4F75-BCC9-1374C97FCDE3}" dt="2023-06-11T15:46:12.494" v="4328" actId="478"/>
          <ac:picMkLst>
            <pc:docMk/>
            <pc:sldMk cId="3269399973" sldId="298"/>
            <ac:picMk id="30" creationId="{ECB72F9B-CE96-2B62-0013-004221AB5A5C}"/>
          </ac:picMkLst>
        </pc:picChg>
        <pc:picChg chg="add del mod">
          <ac:chgData name="ashraf196280" userId="27d99618-55bf-4dc3-9067-1dc06ec61557" providerId="ADAL" clId="{6CE5AA44-302A-4F75-BCC9-1374C97FCDE3}" dt="2023-06-11T15:43:30.423" v="4150"/>
          <ac:picMkLst>
            <pc:docMk/>
            <pc:sldMk cId="3269399973" sldId="298"/>
            <ac:picMk id="31" creationId="{8000C204-F0FC-D019-FEA0-7F884E768A2A}"/>
          </ac:picMkLst>
        </pc:picChg>
        <pc:picChg chg="add del mod">
          <ac:chgData name="ashraf196280" userId="27d99618-55bf-4dc3-9067-1dc06ec61557" providerId="ADAL" clId="{6CE5AA44-302A-4F75-BCC9-1374C97FCDE3}" dt="2023-06-11T15:46:12.870" v="4329" actId="478"/>
          <ac:picMkLst>
            <pc:docMk/>
            <pc:sldMk cId="3269399973" sldId="298"/>
            <ac:picMk id="33" creationId="{5E0F2C69-0499-286A-2A7B-1E038FDC44B7}"/>
          </ac:picMkLst>
        </pc:picChg>
        <pc:picChg chg="add del mod">
          <ac:chgData name="ashraf196280" userId="27d99618-55bf-4dc3-9067-1dc06ec61557" providerId="ADAL" clId="{6CE5AA44-302A-4F75-BCC9-1374C97FCDE3}" dt="2023-06-11T15:46:13.762" v="4330" actId="478"/>
          <ac:picMkLst>
            <pc:docMk/>
            <pc:sldMk cId="3269399973" sldId="298"/>
            <ac:picMk id="35" creationId="{AEC08C47-683A-5FD3-70F1-8C84980243B4}"/>
          </ac:picMkLst>
        </pc:picChg>
        <pc:picChg chg="add del mod">
          <ac:chgData name="ashraf196280" userId="27d99618-55bf-4dc3-9067-1dc06ec61557" providerId="ADAL" clId="{6CE5AA44-302A-4F75-BCC9-1374C97FCDE3}" dt="2023-06-11T15:46:14.989" v="4332" actId="478"/>
          <ac:picMkLst>
            <pc:docMk/>
            <pc:sldMk cId="3269399973" sldId="298"/>
            <ac:picMk id="37" creationId="{F72FD9B1-A013-2654-FE6F-D5FA01FD7170}"/>
          </ac:picMkLst>
        </pc:picChg>
        <pc:picChg chg="add mod">
          <ac:chgData name="ashraf196280" userId="27d99618-55bf-4dc3-9067-1dc06ec61557" providerId="ADAL" clId="{6CE5AA44-302A-4F75-BCC9-1374C97FCDE3}" dt="2023-06-11T15:54:45.412" v="4349" actId="1076"/>
          <ac:picMkLst>
            <pc:docMk/>
            <pc:sldMk cId="3269399973" sldId="298"/>
            <ac:picMk id="40" creationId="{211A4F00-01A1-37D2-6495-7F7FDA605BB3}"/>
          </ac:picMkLst>
        </pc:picChg>
        <pc:picChg chg="add del mod">
          <ac:chgData name="ashraf196280" userId="27d99618-55bf-4dc3-9067-1dc06ec61557" providerId="ADAL" clId="{6CE5AA44-302A-4F75-BCC9-1374C97FCDE3}" dt="2023-06-11T15:55:25.295" v="4353" actId="478"/>
          <ac:picMkLst>
            <pc:docMk/>
            <pc:sldMk cId="3269399973" sldId="298"/>
            <ac:picMk id="42" creationId="{E798C5A7-B0C2-21E6-6DE1-497EEE3ADCA1}"/>
          </ac:picMkLst>
        </pc:picChg>
        <pc:picChg chg="add mod">
          <ac:chgData name="ashraf196280" userId="27d99618-55bf-4dc3-9067-1dc06ec61557" providerId="ADAL" clId="{6CE5AA44-302A-4F75-BCC9-1374C97FCDE3}" dt="2023-06-11T15:55:31.285" v="4357" actId="1076"/>
          <ac:picMkLst>
            <pc:docMk/>
            <pc:sldMk cId="3269399973" sldId="298"/>
            <ac:picMk id="44" creationId="{AA4449AE-456B-47B8-7979-664734521566}"/>
          </ac:picMkLst>
        </pc:picChg>
        <pc:picChg chg="add mod">
          <ac:chgData name="ashraf196280" userId="27d99618-55bf-4dc3-9067-1dc06ec61557" providerId="ADAL" clId="{6CE5AA44-302A-4F75-BCC9-1374C97FCDE3}" dt="2023-06-11T15:55:39.229" v="4360" actId="1076"/>
          <ac:picMkLst>
            <pc:docMk/>
            <pc:sldMk cId="3269399973" sldId="298"/>
            <ac:picMk id="46" creationId="{CEF43247-4846-4B78-7391-5264A018FFBA}"/>
          </ac:picMkLst>
        </pc:picChg>
        <pc:picChg chg="add mod">
          <ac:chgData name="ashraf196280" userId="27d99618-55bf-4dc3-9067-1dc06ec61557" providerId="ADAL" clId="{6CE5AA44-302A-4F75-BCC9-1374C97FCDE3}" dt="2023-06-11T15:56:02.908" v="4367" actId="14100"/>
          <ac:picMkLst>
            <pc:docMk/>
            <pc:sldMk cId="3269399973" sldId="298"/>
            <ac:picMk id="47" creationId="{71A801DB-2CE0-8C51-D1FB-0A373DC2F267}"/>
          </ac:picMkLst>
        </pc:picChg>
        <pc:picChg chg="add mod">
          <ac:chgData name="ashraf196280" userId="27d99618-55bf-4dc3-9067-1dc06ec61557" providerId="ADAL" clId="{6CE5AA44-302A-4F75-BCC9-1374C97FCDE3}" dt="2023-06-11T15:56:07.795" v="4370" actId="14100"/>
          <ac:picMkLst>
            <pc:docMk/>
            <pc:sldMk cId="3269399973" sldId="298"/>
            <ac:picMk id="48" creationId="{3DFC946E-C14F-41B7-1F7D-F7DD8A159547}"/>
          </ac:picMkLst>
        </pc:picChg>
        <pc:picChg chg="add del mod">
          <ac:chgData name="ashraf196280" userId="27d99618-55bf-4dc3-9067-1dc06ec61557" providerId="ADAL" clId="{6CE5AA44-302A-4F75-BCC9-1374C97FCDE3}" dt="2023-06-11T15:32:43.432" v="3991" actId="478"/>
          <ac:picMkLst>
            <pc:docMk/>
            <pc:sldMk cId="3269399973" sldId="298"/>
            <ac:picMk id="14338" creationId="{A9F91132-FE5D-8AF2-3096-2E3E6583B437}"/>
          </ac:picMkLst>
        </pc:picChg>
        <pc:picChg chg="add del mod">
          <ac:chgData name="ashraf196280" userId="27d99618-55bf-4dc3-9067-1dc06ec61557" providerId="ADAL" clId="{6CE5AA44-302A-4F75-BCC9-1374C97FCDE3}" dt="2023-06-11T15:46:14.151" v="4331" actId="478"/>
          <ac:picMkLst>
            <pc:docMk/>
            <pc:sldMk cId="3269399973" sldId="298"/>
            <ac:picMk id="14340" creationId="{9F52239B-1EA9-8ED8-0A90-3C8E51872235}"/>
          </ac:picMkLst>
        </pc:picChg>
        <pc:picChg chg="add del mod">
          <ac:chgData name="ashraf196280" userId="27d99618-55bf-4dc3-9067-1dc06ec61557" providerId="ADAL" clId="{6CE5AA44-302A-4F75-BCC9-1374C97FCDE3}" dt="2023-06-11T15:53:18.934" v="4340" actId="478"/>
          <ac:picMkLst>
            <pc:docMk/>
            <pc:sldMk cId="3269399973" sldId="298"/>
            <ac:picMk id="14342" creationId="{80A9E931-C3F5-2D3B-A476-B4D15879ECAD}"/>
          </ac:picMkLst>
        </pc:picChg>
        <pc:picChg chg="add mod">
          <ac:chgData name="ashraf196280" userId="27d99618-55bf-4dc3-9067-1dc06ec61557" providerId="ADAL" clId="{6CE5AA44-302A-4F75-BCC9-1374C97FCDE3}" dt="2023-06-11T15:53:23.373" v="4344" actId="1076"/>
          <ac:picMkLst>
            <pc:docMk/>
            <pc:sldMk cId="3269399973" sldId="298"/>
            <ac:picMk id="14344" creationId="{DE60683A-6860-773A-3538-7C8285102627}"/>
          </ac:picMkLst>
        </pc:picChg>
      </pc:sldChg>
      <pc:sldChg chg="modSp add">
        <pc:chgData name="ashraf196280" userId="27d99618-55bf-4dc3-9067-1dc06ec61557" providerId="ADAL" clId="{6CE5AA44-302A-4F75-BCC9-1374C97FCDE3}" dt="2023-06-11T16:03:26.211" v="4436" actId="1076"/>
        <pc:sldMkLst>
          <pc:docMk/>
          <pc:sldMk cId="1500638228" sldId="299"/>
        </pc:sldMkLst>
        <pc:picChg chg="mod">
          <ac:chgData name="ashraf196280" userId="27d99618-55bf-4dc3-9067-1dc06ec61557" providerId="ADAL" clId="{6CE5AA44-302A-4F75-BCC9-1374C97FCDE3}" dt="2023-06-11T16:03:26.211" v="4436" actId="1076"/>
          <ac:picMkLst>
            <pc:docMk/>
            <pc:sldMk cId="1500638228" sldId="299"/>
            <ac:picMk id="13" creationId="{DF194D4D-2C7D-A8AE-6488-BC927D7B6CDB}"/>
          </ac:picMkLst>
        </pc:picChg>
      </pc:sldChg>
      <pc:sldChg chg="addSp delSp modSp add mod">
        <pc:chgData name="ashraf196280" userId="27d99618-55bf-4dc3-9067-1dc06ec61557" providerId="ADAL" clId="{6CE5AA44-302A-4F75-BCC9-1374C97FCDE3}" dt="2023-06-11T16:10:22.389" v="4699" actId="1035"/>
        <pc:sldMkLst>
          <pc:docMk/>
          <pc:sldMk cId="652775742" sldId="300"/>
        </pc:sldMkLst>
        <pc:spChg chg="mod">
          <ac:chgData name="ashraf196280" userId="27d99618-55bf-4dc3-9067-1dc06ec61557" providerId="ADAL" clId="{6CE5AA44-302A-4F75-BCC9-1374C97FCDE3}" dt="2023-06-11T16:09:54.332" v="4682" actId="1076"/>
          <ac:spMkLst>
            <pc:docMk/>
            <pc:sldMk cId="652775742" sldId="300"/>
            <ac:spMk id="2" creationId="{F2B0C8D9-67AF-9C27-5BE6-55036BC0F912}"/>
          </ac:spMkLst>
        </pc:spChg>
        <pc:spChg chg="mod">
          <ac:chgData name="ashraf196280" userId="27d99618-55bf-4dc3-9067-1dc06ec61557" providerId="ADAL" clId="{6CE5AA44-302A-4F75-BCC9-1374C97FCDE3}" dt="2023-06-11T16:09:50.696" v="4681" actId="1035"/>
          <ac:spMkLst>
            <pc:docMk/>
            <pc:sldMk cId="652775742" sldId="300"/>
            <ac:spMk id="5" creationId="{ED9B8186-5622-BCE2-D333-079854D0E2DA}"/>
          </ac:spMkLst>
        </pc:spChg>
        <pc:spChg chg="del">
          <ac:chgData name="ashraf196280" userId="27d99618-55bf-4dc3-9067-1dc06ec61557" providerId="ADAL" clId="{6CE5AA44-302A-4F75-BCC9-1374C97FCDE3}" dt="2023-06-11T16:08:29.759" v="4591" actId="478"/>
          <ac:spMkLst>
            <pc:docMk/>
            <pc:sldMk cId="652775742" sldId="300"/>
            <ac:spMk id="6" creationId="{F283BF84-79FD-1F5B-655E-FE188014DC6D}"/>
          </ac:spMkLst>
        </pc:spChg>
        <pc:spChg chg="add mod">
          <ac:chgData name="ashraf196280" userId="27d99618-55bf-4dc3-9067-1dc06ec61557" providerId="ADAL" clId="{6CE5AA44-302A-4F75-BCC9-1374C97FCDE3}" dt="2023-06-11T16:09:50.696" v="4681" actId="1035"/>
          <ac:spMkLst>
            <pc:docMk/>
            <pc:sldMk cId="652775742" sldId="300"/>
            <ac:spMk id="10" creationId="{52BBEFC8-6DFC-0241-54BF-539199492373}"/>
          </ac:spMkLst>
        </pc:spChg>
        <pc:spChg chg="add mod">
          <ac:chgData name="ashraf196280" userId="27d99618-55bf-4dc3-9067-1dc06ec61557" providerId="ADAL" clId="{6CE5AA44-302A-4F75-BCC9-1374C97FCDE3}" dt="2023-06-11T16:09:50.696" v="4681" actId="1035"/>
          <ac:spMkLst>
            <pc:docMk/>
            <pc:sldMk cId="652775742" sldId="300"/>
            <ac:spMk id="12" creationId="{885C8869-0AD3-EA4E-9AAB-F29B8800628D}"/>
          </ac:spMkLst>
        </pc:spChg>
        <pc:spChg chg="del">
          <ac:chgData name="ashraf196280" userId="27d99618-55bf-4dc3-9067-1dc06ec61557" providerId="ADAL" clId="{6CE5AA44-302A-4F75-BCC9-1374C97FCDE3}" dt="2023-06-11T16:08:31.958" v="4594" actId="478"/>
          <ac:spMkLst>
            <pc:docMk/>
            <pc:sldMk cId="652775742" sldId="300"/>
            <ac:spMk id="13" creationId="{DD90DFE9-71AB-1907-A68B-AE7BB9925216}"/>
          </ac:spMkLst>
        </pc:spChg>
        <pc:spChg chg="del">
          <ac:chgData name="ashraf196280" userId="27d99618-55bf-4dc3-9067-1dc06ec61557" providerId="ADAL" clId="{6CE5AA44-302A-4F75-BCC9-1374C97FCDE3}" dt="2023-06-11T16:08:33.152" v="4595" actId="478"/>
          <ac:spMkLst>
            <pc:docMk/>
            <pc:sldMk cId="652775742" sldId="300"/>
            <ac:spMk id="14" creationId="{1CB2A749-00DF-1F25-FBF7-489A164DAE8A}"/>
          </ac:spMkLst>
        </pc:spChg>
        <pc:spChg chg="add mod">
          <ac:chgData name="ashraf196280" userId="27d99618-55bf-4dc3-9067-1dc06ec61557" providerId="ADAL" clId="{6CE5AA44-302A-4F75-BCC9-1374C97FCDE3}" dt="2023-06-11T16:10:06.220" v="4684" actId="1076"/>
          <ac:spMkLst>
            <pc:docMk/>
            <pc:sldMk cId="652775742" sldId="300"/>
            <ac:spMk id="15" creationId="{56B68209-E27A-9306-3BAE-499913DA50A3}"/>
          </ac:spMkLst>
        </pc:spChg>
        <pc:spChg chg="add mod">
          <ac:chgData name="ashraf196280" userId="27d99618-55bf-4dc3-9067-1dc06ec61557" providerId="ADAL" clId="{6CE5AA44-302A-4F75-BCC9-1374C97FCDE3}" dt="2023-06-11T16:10:22.389" v="4699" actId="1035"/>
          <ac:spMkLst>
            <pc:docMk/>
            <pc:sldMk cId="652775742" sldId="300"/>
            <ac:spMk id="16" creationId="{0B481C45-9151-100E-5E6B-5370CC8776E5}"/>
          </ac:spMkLst>
        </pc:spChg>
        <pc:picChg chg="add mod">
          <ac:chgData name="ashraf196280" userId="27d99618-55bf-4dc3-9067-1dc06ec61557" providerId="ADAL" clId="{6CE5AA44-302A-4F75-BCC9-1374C97FCDE3}" dt="2023-06-11T16:09:50.696" v="4681" actId="1035"/>
          <ac:picMkLst>
            <pc:docMk/>
            <pc:sldMk cId="652775742" sldId="300"/>
            <ac:picMk id="4" creationId="{7F4FFCFD-C4AF-F1F3-3727-539D5669AA53}"/>
          </ac:picMkLst>
        </pc:picChg>
        <pc:picChg chg="add mod">
          <ac:chgData name="ashraf196280" userId="27d99618-55bf-4dc3-9067-1dc06ec61557" providerId="ADAL" clId="{6CE5AA44-302A-4F75-BCC9-1374C97FCDE3}" dt="2023-06-11T16:09:50.696" v="4681" actId="1035"/>
          <ac:picMkLst>
            <pc:docMk/>
            <pc:sldMk cId="652775742" sldId="300"/>
            <ac:picMk id="7" creationId="{A2B3EF5E-AD6E-8D11-7527-B78508D5E7F1}"/>
          </ac:picMkLst>
        </pc:picChg>
        <pc:picChg chg="add mod">
          <ac:chgData name="ashraf196280" userId="27d99618-55bf-4dc3-9067-1dc06ec61557" providerId="ADAL" clId="{6CE5AA44-302A-4F75-BCC9-1374C97FCDE3}" dt="2023-06-11T16:09:50.696" v="4681" actId="1035"/>
          <ac:picMkLst>
            <pc:docMk/>
            <pc:sldMk cId="652775742" sldId="300"/>
            <ac:picMk id="8" creationId="{422271EC-E45A-1CB8-D1AA-9D738A86B8B3}"/>
          </ac:picMkLst>
        </pc:picChg>
        <pc:picChg chg="del">
          <ac:chgData name="ashraf196280" userId="27d99618-55bf-4dc3-9067-1dc06ec61557" providerId="ADAL" clId="{6CE5AA44-302A-4F75-BCC9-1374C97FCDE3}" dt="2023-06-11T16:08:30.562" v="4593" actId="478"/>
          <ac:picMkLst>
            <pc:docMk/>
            <pc:sldMk cId="652775742" sldId="300"/>
            <ac:picMk id="9" creationId="{2A512354-719D-8A2E-72D6-0D45AE46A96C}"/>
          </ac:picMkLst>
        </pc:picChg>
        <pc:picChg chg="del">
          <ac:chgData name="ashraf196280" userId="27d99618-55bf-4dc3-9067-1dc06ec61557" providerId="ADAL" clId="{6CE5AA44-302A-4F75-BCC9-1374C97FCDE3}" dt="2023-06-11T16:08:30.129" v="4592" actId="478"/>
          <ac:picMkLst>
            <pc:docMk/>
            <pc:sldMk cId="652775742" sldId="300"/>
            <ac:picMk id="11" creationId="{B172FECE-508B-25C4-8E8B-80DBDAD97E47}"/>
          </ac:picMkLst>
        </pc:picChg>
      </pc:sldChg>
      <pc:sldChg chg="addSp delSp modSp add mod modAnim">
        <pc:chgData name="ashraf196280" userId="27d99618-55bf-4dc3-9067-1dc06ec61557" providerId="ADAL" clId="{6CE5AA44-302A-4F75-BCC9-1374C97FCDE3}" dt="2023-06-11T16:37:21.813" v="5062" actId="478"/>
        <pc:sldMkLst>
          <pc:docMk/>
          <pc:sldMk cId="2034889002" sldId="301"/>
        </pc:sldMkLst>
        <pc:spChg chg="mod">
          <ac:chgData name="ashraf196280" userId="27d99618-55bf-4dc3-9067-1dc06ec61557" providerId="ADAL" clId="{6CE5AA44-302A-4F75-BCC9-1374C97FCDE3}" dt="2023-06-11T16:20:37.140" v="4861" actId="1076"/>
          <ac:spMkLst>
            <pc:docMk/>
            <pc:sldMk cId="2034889002" sldId="301"/>
            <ac:spMk id="2" creationId="{F2B0C8D9-67AF-9C27-5BE6-55036BC0F912}"/>
          </ac:spMkLst>
        </pc:spChg>
        <pc:spChg chg="mod">
          <ac:chgData name="ashraf196280" userId="27d99618-55bf-4dc3-9067-1dc06ec61557" providerId="ADAL" clId="{6CE5AA44-302A-4F75-BCC9-1374C97FCDE3}" dt="2023-06-11T16:37:11.863" v="5055" actId="1076"/>
          <ac:spMkLst>
            <pc:docMk/>
            <pc:sldMk cId="2034889002" sldId="301"/>
            <ac:spMk id="4" creationId="{10B98CEF-3A42-9660-221D-C791387E5175}"/>
          </ac:spMkLst>
        </pc:spChg>
        <pc:spChg chg="del">
          <ac:chgData name="ashraf196280" userId="27d99618-55bf-4dc3-9067-1dc06ec61557" providerId="ADAL" clId="{6CE5AA44-302A-4F75-BCC9-1374C97FCDE3}" dt="2023-06-11T16:13:52.431" v="4763" actId="478"/>
          <ac:spMkLst>
            <pc:docMk/>
            <pc:sldMk cId="2034889002" sldId="301"/>
            <ac:spMk id="10" creationId="{F10A1E1F-7D3D-0766-018F-FD9C7C70647E}"/>
          </ac:spMkLst>
        </pc:spChg>
        <pc:spChg chg="add mod">
          <ac:chgData name="ashraf196280" userId="27d99618-55bf-4dc3-9067-1dc06ec61557" providerId="ADAL" clId="{6CE5AA44-302A-4F75-BCC9-1374C97FCDE3}" dt="2023-06-11T16:21:24.852" v="4869" actId="1076"/>
          <ac:spMkLst>
            <pc:docMk/>
            <pc:sldMk cId="2034889002" sldId="301"/>
            <ac:spMk id="14" creationId="{25FD4308-08BB-825A-B017-8CA6CB7907FA}"/>
          </ac:spMkLst>
        </pc:spChg>
        <pc:spChg chg="add mod">
          <ac:chgData name="ashraf196280" userId="27d99618-55bf-4dc3-9067-1dc06ec61557" providerId="ADAL" clId="{6CE5AA44-302A-4F75-BCC9-1374C97FCDE3}" dt="2023-06-11T16:21:07.443" v="4864" actId="1076"/>
          <ac:spMkLst>
            <pc:docMk/>
            <pc:sldMk cId="2034889002" sldId="301"/>
            <ac:spMk id="15" creationId="{98E3609A-2F07-0049-2676-C42464DC946B}"/>
          </ac:spMkLst>
        </pc:spChg>
        <pc:spChg chg="add del mod">
          <ac:chgData name="ashraf196280" userId="27d99618-55bf-4dc3-9067-1dc06ec61557" providerId="ADAL" clId="{6CE5AA44-302A-4F75-BCC9-1374C97FCDE3}" dt="2023-06-11T16:37:15.583" v="5057" actId="478"/>
          <ac:spMkLst>
            <pc:docMk/>
            <pc:sldMk cId="2034889002" sldId="301"/>
            <ac:spMk id="23" creationId="{FDE56A1A-C6EA-7C25-B686-3788573B7514}"/>
          </ac:spMkLst>
        </pc:spChg>
        <pc:spChg chg="add del mod">
          <ac:chgData name="ashraf196280" userId="27d99618-55bf-4dc3-9067-1dc06ec61557" providerId="ADAL" clId="{6CE5AA44-302A-4F75-BCC9-1374C97FCDE3}" dt="2023-06-11T16:37:15.583" v="5057" actId="478"/>
          <ac:spMkLst>
            <pc:docMk/>
            <pc:sldMk cId="2034889002" sldId="301"/>
            <ac:spMk id="24" creationId="{DC923FA5-FD2E-ED52-553C-B57390BA75A7}"/>
          </ac:spMkLst>
        </pc:spChg>
        <pc:spChg chg="add del mod">
          <ac:chgData name="ashraf196280" userId="27d99618-55bf-4dc3-9067-1dc06ec61557" providerId="ADAL" clId="{6CE5AA44-302A-4F75-BCC9-1374C97FCDE3}" dt="2023-06-11T16:37:15.583" v="5057" actId="478"/>
          <ac:spMkLst>
            <pc:docMk/>
            <pc:sldMk cId="2034889002" sldId="301"/>
            <ac:spMk id="27" creationId="{FDC674C4-0DAB-A83B-EF20-22831AED2A0C}"/>
          </ac:spMkLst>
        </pc:spChg>
        <pc:spChg chg="add del mod">
          <ac:chgData name="ashraf196280" userId="27d99618-55bf-4dc3-9067-1dc06ec61557" providerId="ADAL" clId="{6CE5AA44-302A-4F75-BCC9-1374C97FCDE3}" dt="2023-06-11T16:37:17.447" v="5059" actId="478"/>
          <ac:spMkLst>
            <pc:docMk/>
            <pc:sldMk cId="2034889002" sldId="301"/>
            <ac:spMk id="29" creationId="{BFDBCF79-9FB9-4DFC-C0BF-F5C44E7D1D15}"/>
          </ac:spMkLst>
        </pc:spChg>
        <pc:spChg chg="add del mod">
          <ac:chgData name="ashraf196280" userId="27d99618-55bf-4dc3-9067-1dc06ec61557" providerId="ADAL" clId="{6CE5AA44-302A-4F75-BCC9-1374C97FCDE3}" dt="2023-06-11T16:37:20.416" v="5061" actId="478"/>
          <ac:spMkLst>
            <pc:docMk/>
            <pc:sldMk cId="2034889002" sldId="301"/>
            <ac:spMk id="30" creationId="{71BE1ACE-CF6A-CC61-813F-07584C89F893}"/>
          </ac:spMkLst>
        </pc:spChg>
        <pc:spChg chg="add del mod">
          <ac:chgData name="ashraf196280" userId="27d99618-55bf-4dc3-9067-1dc06ec61557" providerId="ADAL" clId="{6CE5AA44-302A-4F75-BCC9-1374C97FCDE3}" dt="2023-06-11T16:37:21.813" v="5062" actId="478"/>
          <ac:spMkLst>
            <pc:docMk/>
            <pc:sldMk cId="2034889002" sldId="301"/>
            <ac:spMk id="31" creationId="{4D9216F1-ED62-3A89-D630-ABFB21CD431F}"/>
          </ac:spMkLst>
        </pc:spChg>
        <pc:spChg chg="add del mod">
          <ac:chgData name="ashraf196280" userId="27d99618-55bf-4dc3-9067-1dc06ec61557" providerId="ADAL" clId="{6CE5AA44-302A-4F75-BCC9-1374C97FCDE3}" dt="2023-06-11T16:37:15.583" v="5057" actId="478"/>
          <ac:spMkLst>
            <pc:docMk/>
            <pc:sldMk cId="2034889002" sldId="301"/>
            <ac:spMk id="32" creationId="{EA0CD65C-7B45-2C8C-92ED-9CB6ED3D90E5}"/>
          </ac:spMkLst>
        </pc:spChg>
        <pc:spChg chg="add del mod">
          <ac:chgData name="ashraf196280" userId="27d99618-55bf-4dc3-9067-1dc06ec61557" providerId="ADAL" clId="{6CE5AA44-302A-4F75-BCC9-1374C97FCDE3}" dt="2023-06-11T16:37:15.583" v="5057" actId="478"/>
          <ac:spMkLst>
            <pc:docMk/>
            <pc:sldMk cId="2034889002" sldId="301"/>
            <ac:spMk id="33" creationId="{2D7BF979-DF6C-57FE-B8B0-9A174053C5A4}"/>
          </ac:spMkLst>
        </pc:spChg>
        <pc:spChg chg="add del mod">
          <ac:chgData name="ashraf196280" userId="27d99618-55bf-4dc3-9067-1dc06ec61557" providerId="ADAL" clId="{6CE5AA44-302A-4F75-BCC9-1374C97FCDE3}" dt="2023-06-11T16:37:15.583" v="5057" actId="478"/>
          <ac:spMkLst>
            <pc:docMk/>
            <pc:sldMk cId="2034889002" sldId="301"/>
            <ac:spMk id="35" creationId="{7835A732-5594-68DB-082F-BE96F53DE6E2}"/>
          </ac:spMkLst>
        </pc:spChg>
        <pc:spChg chg="add del mod">
          <ac:chgData name="ashraf196280" userId="27d99618-55bf-4dc3-9067-1dc06ec61557" providerId="ADAL" clId="{6CE5AA44-302A-4F75-BCC9-1374C97FCDE3}" dt="2023-06-11T16:37:18.461" v="5060" actId="478"/>
          <ac:spMkLst>
            <pc:docMk/>
            <pc:sldMk cId="2034889002" sldId="301"/>
            <ac:spMk id="37" creationId="{C9355B20-2974-D989-A215-385085A3A31A}"/>
          </ac:spMkLst>
        </pc:spChg>
        <pc:spChg chg="add del mod">
          <ac:chgData name="ashraf196280" userId="27d99618-55bf-4dc3-9067-1dc06ec61557" providerId="ADAL" clId="{6CE5AA44-302A-4F75-BCC9-1374C97FCDE3}" dt="2023-06-11T16:35:49.920" v="5044"/>
          <ac:spMkLst>
            <pc:docMk/>
            <pc:sldMk cId="2034889002" sldId="301"/>
            <ac:spMk id="38" creationId="{0E6DE91E-96F5-A685-03F4-D8E2D828DFB2}"/>
          </ac:spMkLst>
        </pc:spChg>
        <pc:picChg chg="add del mod">
          <ac:chgData name="ashraf196280" userId="27d99618-55bf-4dc3-9067-1dc06ec61557" providerId="ADAL" clId="{6CE5AA44-302A-4F75-BCC9-1374C97FCDE3}" dt="2023-06-11T16:17:07.349" v="4778" actId="478"/>
          <ac:picMkLst>
            <pc:docMk/>
            <pc:sldMk cId="2034889002" sldId="301"/>
            <ac:picMk id="6" creationId="{8880014A-CE39-1ED6-2CA1-EBB8563BE238}"/>
          </ac:picMkLst>
        </pc:picChg>
        <pc:picChg chg="add del mod">
          <ac:chgData name="ashraf196280" userId="27d99618-55bf-4dc3-9067-1dc06ec61557" providerId="ADAL" clId="{6CE5AA44-302A-4F75-BCC9-1374C97FCDE3}" dt="2023-06-11T16:17:21.430" v="4785" actId="478"/>
          <ac:picMkLst>
            <pc:docMk/>
            <pc:sldMk cId="2034889002" sldId="301"/>
            <ac:picMk id="8" creationId="{63B45166-2194-800C-B463-C6C27797F8BD}"/>
          </ac:picMkLst>
        </pc:picChg>
        <pc:picChg chg="add mod">
          <ac:chgData name="ashraf196280" userId="27d99618-55bf-4dc3-9067-1dc06ec61557" providerId="ADAL" clId="{6CE5AA44-302A-4F75-BCC9-1374C97FCDE3}" dt="2023-06-11T16:20:33.764" v="4860" actId="1076"/>
          <ac:picMkLst>
            <pc:docMk/>
            <pc:sldMk cId="2034889002" sldId="301"/>
            <ac:picMk id="11" creationId="{67781DE8-0CF9-EF43-8544-2EBC56183FDA}"/>
          </ac:picMkLst>
        </pc:picChg>
        <pc:picChg chg="add del mod">
          <ac:chgData name="ashraf196280" userId="27d99618-55bf-4dc3-9067-1dc06ec61557" providerId="ADAL" clId="{6CE5AA44-302A-4F75-BCC9-1374C97FCDE3}" dt="2023-06-11T16:20:12.686" v="4850" actId="478"/>
          <ac:picMkLst>
            <pc:docMk/>
            <pc:sldMk cId="2034889002" sldId="301"/>
            <ac:picMk id="13" creationId="{52A794CB-B86B-B606-FF8F-4105F1567386}"/>
          </ac:picMkLst>
        </pc:picChg>
        <pc:picChg chg="add mod">
          <ac:chgData name="ashraf196280" userId="27d99618-55bf-4dc3-9067-1dc06ec61557" providerId="ADAL" clId="{6CE5AA44-302A-4F75-BCC9-1374C97FCDE3}" dt="2023-06-11T16:20:29.725" v="4859" actId="14100"/>
          <ac:picMkLst>
            <pc:docMk/>
            <pc:sldMk cId="2034889002" sldId="301"/>
            <ac:picMk id="17" creationId="{57B71BE0-B321-1DA8-6DC9-B434C05CAA78}"/>
          </ac:picMkLst>
        </pc:picChg>
        <pc:picChg chg="del">
          <ac:chgData name="ashraf196280" userId="27d99618-55bf-4dc3-9067-1dc06ec61557" providerId="ADAL" clId="{6CE5AA44-302A-4F75-BCC9-1374C97FCDE3}" dt="2023-06-11T16:13:53.133" v="4764" actId="478"/>
          <ac:picMkLst>
            <pc:docMk/>
            <pc:sldMk cId="2034889002" sldId="301"/>
            <ac:picMk id="15362" creationId="{6973B92A-2880-F008-D25E-E84FC0AE3781}"/>
          </ac:picMkLst>
        </pc:picChg>
        <pc:cxnChg chg="add mod">
          <ac:chgData name="ashraf196280" userId="27d99618-55bf-4dc3-9067-1dc06ec61557" providerId="ADAL" clId="{6CE5AA44-302A-4F75-BCC9-1374C97FCDE3}" dt="2023-06-11T16:21:51.727" v="4881" actId="692"/>
          <ac:cxnSpMkLst>
            <pc:docMk/>
            <pc:sldMk cId="2034889002" sldId="301"/>
            <ac:cxnSpMk id="19" creationId="{ECFE7969-C4F0-DFBE-0A9F-09E130B424A4}"/>
          </ac:cxnSpMkLst>
        </pc:cxnChg>
        <pc:cxnChg chg="add mod">
          <ac:chgData name="ashraf196280" userId="27d99618-55bf-4dc3-9067-1dc06ec61557" providerId="ADAL" clId="{6CE5AA44-302A-4F75-BCC9-1374C97FCDE3}" dt="2023-06-11T16:21:43.832" v="4880" actId="692"/>
          <ac:cxnSpMkLst>
            <pc:docMk/>
            <pc:sldMk cId="2034889002" sldId="301"/>
            <ac:cxnSpMk id="21" creationId="{9FAEADD1-19AE-549C-9CC9-04ACF755B102}"/>
          </ac:cxnSpMkLst>
        </pc:cxnChg>
        <pc:cxnChg chg="add del mod">
          <ac:chgData name="ashraf196280" userId="27d99618-55bf-4dc3-9067-1dc06ec61557" providerId="ADAL" clId="{6CE5AA44-302A-4F75-BCC9-1374C97FCDE3}" dt="2023-06-11T16:37:15.583" v="5057" actId="478"/>
          <ac:cxnSpMkLst>
            <pc:docMk/>
            <pc:sldMk cId="2034889002" sldId="301"/>
            <ac:cxnSpMk id="25" creationId="{6B9A6D08-F77C-8490-C97D-FDC403FC864B}"/>
          </ac:cxnSpMkLst>
        </pc:cxnChg>
        <pc:cxnChg chg="add del mod">
          <ac:chgData name="ashraf196280" userId="27d99618-55bf-4dc3-9067-1dc06ec61557" providerId="ADAL" clId="{6CE5AA44-302A-4F75-BCC9-1374C97FCDE3}" dt="2023-06-11T16:37:15.583" v="5057" actId="478"/>
          <ac:cxnSpMkLst>
            <pc:docMk/>
            <pc:sldMk cId="2034889002" sldId="301"/>
            <ac:cxnSpMk id="28" creationId="{6610D5A5-7F7F-0337-4CD0-2B2802B05DCD}"/>
          </ac:cxnSpMkLst>
        </pc:cxnChg>
        <pc:cxnChg chg="add del mod">
          <ac:chgData name="ashraf196280" userId="27d99618-55bf-4dc3-9067-1dc06ec61557" providerId="ADAL" clId="{6CE5AA44-302A-4F75-BCC9-1374C97FCDE3}" dt="2023-06-11T16:37:15.583" v="5057" actId="478"/>
          <ac:cxnSpMkLst>
            <pc:docMk/>
            <pc:sldMk cId="2034889002" sldId="301"/>
            <ac:cxnSpMk id="34" creationId="{22568AB0-52BA-1186-0B63-A33395C3159E}"/>
          </ac:cxnSpMkLst>
        </pc:cxnChg>
        <pc:cxnChg chg="add del mod">
          <ac:chgData name="ashraf196280" userId="27d99618-55bf-4dc3-9067-1dc06ec61557" providerId="ADAL" clId="{6CE5AA44-302A-4F75-BCC9-1374C97FCDE3}" dt="2023-06-11T16:37:15.583" v="5057" actId="478"/>
          <ac:cxnSpMkLst>
            <pc:docMk/>
            <pc:sldMk cId="2034889002" sldId="301"/>
            <ac:cxnSpMk id="36" creationId="{EBB9F07B-A873-FE3F-8283-1ACEF9054A4F}"/>
          </ac:cxnSpMkLst>
        </pc:cxnChg>
      </pc:sldChg>
      <pc:sldChg chg="delSp add mod modAnim">
        <pc:chgData name="ashraf196280" userId="27d99618-55bf-4dc3-9067-1dc06ec61557" providerId="ADAL" clId="{6CE5AA44-302A-4F75-BCC9-1374C97FCDE3}" dt="2023-06-11T16:36:56.861" v="5053" actId="478"/>
        <pc:sldMkLst>
          <pc:docMk/>
          <pc:sldMk cId="622115749" sldId="302"/>
        </pc:sldMkLst>
        <pc:spChg chg="del">
          <ac:chgData name="ashraf196280" userId="27d99618-55bf-4dc3-9067-1dc06ec61557" providerId="ADAL" clId="{6CE5AA44-302A-4F75-BCC9-1374C97FCDE3}" dt="2023-06-11T16:36:56.861" v="5053" actId="478"/>
          <ac:spMkLst>
            <pc:docMk/>
            <pc:sldMk cId="622115749" sldId="302"/>
            <ac:spMk id="32" creationId="{EA0CD65C-7B45-2C8C-92ED-9CB6ED3D90E5}"/>
          </ac:spMkLst>
        </pc:spChg>
        <pc:spChg chg="del">
          <ac:chgData name="ashraf196280" userId="27d99618-55bf-4dc3-9067-1dc06ec61557" providerId="ADAL" clId="{6CE5AA44-302A-4F75-BCC9-1374C97FCDE3}" dt="2023-06-11T16:36:56.861" v="5053" actId="478"/>
          <ac:spMkLst>
            <pc:docMk/>
            <pc:sldMk cId="622115749" sldId="302"/>
            <ac:spMk id="33" creationId="{2D7BF979-DF6C-57FE-B8B0-9A174053C5A4}"/>
          </ac:spMkLst>
        </pc:spChg>
        <pc:spChg chg="del">
          <ac:chgData name="ashraf196280" userId="27d99618-55bf-4dc3-9067-1dc06ec61557" providerId="ADAL" clId="{6CE5AA44-302A-4F75-BCC9-1374C97FCDE3}" dt="2023-06-11T16:36:56.861" v="5053" actId="478"/>
          <ac:spMkLst>
            <pc:docMk/>
            <pc:sldMk cId="622115749" sldId="302"/>
            <ac:spMk id="35" creationId="{7835A732-5594-68DB-082F-BE96F53DE6E2}"/>
          </ac:spMkLst>
        </pc:spChg>
        <pc:spChg chg="del">
          <ac:chgData name="ashraf196280" userId="27d99618-55bf-4dc3-9067-1dc06ec61557" providerId="ADAL" clId="{6CE5AA44-302A-4F75-BCC9-1374C97FCDE3}" dt="2023-06-11T16:36:56.861" v="5053" actId="478"/>
          <ac:spMkLst>
            <pc:docMk/>
            <pc:sldMk cId="622115749" sldId="302"/>
            <ac:spMk id="37" creationId="{C9355B20-2974-D989-A215-385085A3A31A}"/>
          </ac:spMkLst>
        </pc:spChg>
        <pc:cxnChg chg="del">
          <ac:chgData name="ashraf196280" userId="27d99618-55bf-4dc3-9067-1dc06ec61557" providerId="ADAL" clId="{6CE5AA44-302A-4F75-BCC9-1374C97FCDE3}" dt="2023-06-11T16:36:56.861" v="5053" actId="478"/>
          <ac:cxnSpMkLst>
            <pc:docMk/>
            <pc:sldMk cId="622115749" sldId="302"/>
            <ac:cxnSpMk id="34" creationId="{22568AB0-52BA-1186-0B63-A33395C3159E}"/>
          </ac:cxnSpMkLst>
        </pc:cxnChg>
        <pc:cxnChg chg="del">
          <ac:chgData name="ashraf196280" userId="27d99618-55bf-4dc3-9067-1dc06ec61557" providerId="ADAL" clId="{6CE5AA44-302A-4F75-BCC9-1374C97FCDE3}" dt="2023-06-11T16:36:56.861" v="5053" actId="478"/>
          <ac:cxnSpMkLst>
            <pc:docMk/>
            <pc:sldMk cId="622115749" sldId="302"/>
            <ac:cxnSpMk id="36" creationId="{EBB9F07B-A873-FE3F-8283-1ACEF9054A4F}"/>
          </ac:cxnSpMkLst>
        </pc:cxnChg>
      </pc:sldChg>
      <pc:sldChg chg="addSp delSp modSp add mod">
        <pc:chgData name="ashraf196280" userId="27d99618-55bf-4dc3-9067-1dc06ec61557" providerId="ADAL" clId="{6CE5AA44-302A-4F75-BCC9-1374C97FCDE3}" dt="2023-06-11T16:47:34.325" v="5176" actId="478"/>
        <pc:sldMkLst>
          <pc:docMk/>
          <pc:sldMk cId="1240755277" sldId="303"/>
        </pc:sldMkLst>
        <pc:spChg chg="add mod">
          <ac:chgData name="ashraf196280" userId="27d99618-55bf-4dc3-9067-1dc06ec61557" providerId="ADAL" clId="{6CE5AA44-302A-4F75-BCC9-1374C97FCDE3}" dt="2023-06-11T16:38:06.181" v="5069" actId="20577"/>
          <ac:spMkLst>
            <pc:docMk/>
            <pc:sldMk cId="1240755277" sldId="303"/>
            <ac:spMk id="5" creationId="{5D202A59-38A9-55C1-785A-227001B33D4A}"/>
          </ac:spMkLst>
        </pc:spChg>
        <pc:spChg chg="add mod">
          <ac:chgData name="ashraf196280" userId="27d99618-55bf-4dc3-9067-1dc06ec61557" providerId="ADAL" clId="{6CE5AA44-302A-4F75-BCC9-1374C97FCDE3}" dt="2023-06-11T16:39:29.525" v="5151" actId="1076"/>
          <ac:spMkLst>
            <pc:docMk/>
            <pc:sldMk cId="1240755277" sldId="303"/>
            <ac:spMk id="6" creationId="{07C508B3-BCBC-CBFD-4DB7-D9D38D42C3DF}"/>
          </ac:spMkLst>
        </pc:spChg>
        <pc:spChg chg="add del mod">
          <ac:chgData name="ashraf196280" userId="27d99618-55bf-4dc3-9067-1dc06ec61557" providerId="ADAL" clId="{6CE5AA44-302A-4F75-BCC9-1374C97FCDE3}" dt="2023-06-11T16:38:15.774" v="5071" actId="478"/>
          <ac:spMkLst>
            <pc:docMk/>
            <pc:sldMk cId="1240755277" sldId="303"/>
            <ac:spMk id="8" creationId="{A397162B-0956-B45B-29AC-8FA094BCDD6F}"/>
          </ac:spMkLst>
        </pc:spChg>
        <pc:spChg chg="add del mod">
          <ac:chgData name="ashraf196280" userId="27d99618-55bf-4dc3-9067-1dc06ec61557" providerId="ADAL" clId="{6CE5AA44-302A-4F75-BCC9-1374C97FCDE3}" dt="2023-06-11T16:38:16.941" v="5072" actId="478"/>
          <ac:spMkLst>
            <pc:docMk/>
            <pc:sldMk cId="1240755277" sldId="303"/>
            <ac:spMk id="10" creationId="{6A042C72-D5C4-2AA4-892D-1A7F43AAA16E}"/>
          </ac:spMkLst>
        </pc:spChg>
        <pc:spChg chg="add mod">
          <ac:chgData name="ashraf196280" userId="27d99618-55bf-4dc3-9067-1dc06ec61557" providerId="ADAL" clId="{6CE5AA44-302A-4F75-BCC9-1374C97FCDE3}" dt="2023-06-11T16:39:26.549" v="5150" actId="1076"/>
          <ac:spMkLst>
            <pc:docMk/>
            <pc:sldMk cId="1240755277" sldId="303"/>
            <ac:spMk id="12" creationId="{6E7DE23B-7160-47AC-9C8B-D70E1489B679}"/>
          </ac:spMkLst>
        </pc:spChg>
        <pc:spChg chg="add mod">
          <ac:chgData name="ashraf196280" userId="27d99618-55bf-4dc3-9067-1dc06ec61557" providerId="ADAL" clId="{6CE5AA44-302A-4F75-BCC9-1374C97FCDE3}" dt="2023-06-11T16:39:26.549" v="5150" actId="1076"/>
          <ac:spMkLst>
            <pc:docMk/>
            <pc:sldMk cId="1240755277" sldId="303"/>
            <ac:spMk id="16" creationId="{C8DE5F25-33A2-93C9-0906-F42796A8DF4E}"/>
          </ac:spMkLst>
        </pc:spChg>
        <pc:spChg chg="mod">
          <ac:chgData name="ashraf196280" userId="27d99618-55bf-4dc3-9067-1dc06ec61557" providerId="ADAL" clId="{6CE5AA44-302A-4F75-BCC9-1374C97FCDE3}" dt="2023-06-11T16:40:58.764" v="5166" actId="14100"/>
          <ac:spMkLst>
            <pc:docMk/>
            <pc:sldMk cId="1240755277" sldId="303"/>
            <ac:spMk id="30" creationId="{71BE1ACE-CF6A-CC61-813F-07584C89F893}"/>
          </ac:spMkLst>
        </pc:spChg>
        <pc:spChg chg="mod">
          <ac:chgData name="ashraf196280" userId="27d99618-55bf-4dc3-9067-1dc06ec61557" providerId="ADAL" clId="{6CE5AA44-302A-4F75-BCC9-1374C97FCDE3}" dt="2023-06-11T16:41:43.515" v="5170" actId="14100"/>
          <ac:spMkLst>
            <pc:docMk/>
            <pc:sldMk cId="1240755277" sldId="303"/>
            <ac:spMk id="31" creationId="{4D9216F1-ED62-3A89-D630-ABFB21CD431F}"/>
          </ac:spMkLst>
        </pc:spChg>
        <pc:spChg chg="add mod">
          <ac:chgData name="ashraf196280" userId="27d99618-55bf-4dc3-9067-1dc06ec61557" providerId="ADAL" clId="{6CE5AA44-302A-4F75-BCC9-1374C97FCDE3}" dt="2023-06-11T16:40:53.324" v="5165" actId="14100"/>
          <ac:spMkLst>
            <pc:docMk/>
            <pc:sldMk cId="1240755277" sldId="303"/>
            <ac:spMk id="33" creationId="{3B2243A3-37C7-C924-1628-34307C7DC9CA}"/>
          </ac:spMkLst>
        </pc:spChg>
        <pc:spChg chg="add mod">
          <ac:chgData name="ashraf196280" userId="27d99618-55bf-4dc3-9067-1dc06ec61557" providerId="ADAL" clId="{6CE5AA44-302A-4F75-BCC9-1374C97FCDE3}" dt="2023-06-11T16:41:50.493" v="5172" actId="1076"/>
          <ac:spMkLst>
            <pc:docMk/>
            <pc:sldMk cId="1240755277" sldId="303"/>
            <ac:spMk id="34" creationId="{673A52AC-46C0-88C3-FC2A-53FC86052CDF}"/>
          </ac:spMkLst>
        </pc:spChg>
        <pc:spChg chg="add del mod">
          <ac:chgData name="ashraf196280" userId="27d99618-55bf-4dc3-9067-1dc06ec61557" providerId="ADAL" clId="{6CE5AA44-302A-4F75-BCC9-1374C97FCDE3}" dt="2023-06-11T16:47:34.325" v="5176" actId="478"/>
          <ac:spMkLst>
            <pc:docMk/>
            <pc:sldMk cId="1240755277" sldId="303"/>
            <ac:spMk id="35" creationId="{D6A7B4DC-9CF2-EA2D-A875-CC529FD50325}"/>
          </ac:spMkLst>
        </pc:spChg>
        <pc:spChg chg="add del mod">
          <ac:chgData name="ashraf196280" userId="27d99618-55bf-4dc3-9067-1dc06ec61557" providerId="ADAL" clId="{6CE5AA44-302A-4F75-BCC9-1374C97FCDE3}" dt="2023-06-11T16:47:34.325" v="5176" actId="478"/>
          <ac:spMkLst>
            <pc:docMk/>
            <pc:sldMk cId="1240755277" sldId="303"/>
            <ac:spMk id="36" creationId="{61221ED0-A842-F6C4-6665-8896F1811930}"/>
          </ac:spMkLst>
        </pc:spChg>
        <pc:spChg chg="add del mod">
          <ac:chgData name="ashraf196280" userId="27d99618-55bf-4dc3-9067-1dc06ec61557" providerId="ADAL" clId="{6CE5AA44-302A-4F75-BCC9-1374C97FCDE3}" dt="2023-06-11T16:47:34.325" v="5176" actId="478"/>
          <ac:spMkLst>
            <pc:docMk/>
            <pc:sldMk cId="1240755277" sldId="303"/>
            <ac:spMk id="37" creationId="{ED0A23A4-F906-5C75-E3EC-062B033AB7F6}"/>
          </ac:spMkLst>
        </pc:spChg>
        <pc:spChg chg="add del mod">
          <ac:chgData name="ashraf196280" userId="27d99618-55bf-4dc3-9067-1dc06ec61557" providerId="ADAL" clId="{6CE5AA44-302A-4F75-BCC9-1374C97FCDE3}" dt="2023-06-11T16:47:34.325" v="5176" actId="478"/>
          <ac:spMkLst>
            <pc:docMk/>
            <pc:sldMk cId="1240755277" sldId="303"/>
            <ac:spMk id="39" creationId="{FCFE30BB-785D-CA41-8974-AC4CE3C0684F}"/>
          </ac:spMkLst>
        </pc:spChg>
        <pc:cxnChg chg="add del mod">
          <ac:chgData name="ashraf196280" userId="27d99618-55bf-4dc3-9067-1dc06ec61557" providerId="ADAL" clId="{6CE5AA44-302A-4F75-BCC9-1374C97FCDE3}" dt="2023-06-11T16:38:14.534" v="5070" actId="478"/>
          <ac:cxnSpMkLst>
            <pc:docMk/>
            <pc:sldMk cId="1240755277" sldId="303"/>
            <ac:cxnSpMk id="7" creationId="{F75A8B45-EF00-77F5-230E-E9C065266309}"/>
          </ac:cxnSpMkLst>
        </pc:cxnChg>
        <pc:cxnChg chg="add del mod">
          <ac:chgData name="ashraf196280" userId="27d99618-55bf-4dc3-9067-1dc06ec61557" providerId="ADAL" clId="{6CE5AA44-302A-4F75-BCC9-1374C97FCDE3}" dt="2023-06-11T16:38:15.774" v="5071" actId="478"/>
          <ac:cxnSpMkLst>
            <pc:docMk/>
            <pc:sldMk cId="1240755277" sldId="303"/>
            <ac:cxnSpMk id="9" creationId="{031C2454-A785-1A01-7949-D6A9AC22426C}"/>
          </ac:cxnSpMkLst>
        </pc:cxnChg>
        <pc:cxnChg chg="add mod">
          <ac:chgData name="ashraf196280" userId="27d99618-55bf-4dc3-9067-1dc06ec61557" providerId="ADAL" clId="{6CE5AA44-302A-4F75-BCC9-1374C97FCDE3}" dt="2023-06-11T16:39:26.549" v="5150" actId="1076"/>
          <ac:cxnSpMkLst>
            <pc:docMk/>
            <pc:sldMk cId="1240755277" sldId="303"/>
            <ac:cxnSpMk id="13" creationId="{52B15365-55C0-8741-15C3-3FA628DE9717}"/>
          </ac:cxnSpMkLst>
        </pc:cxnChg>
        <pc:cxnChg chg="add mod">
          <ac:chgData name="ashraf196280" userId="27d99618-55bf-4dc3-9067-1dc06ec61557" providerId="ADAL" clId="{6CE5AA44-302A-4F75-BCC9-1374C97FCDE3}" dt="2023-06-11T16:40:15.291" v="5160" actId="14100"/>
          <ac:cxnSpMkLst>
            <pc:docMk/>
            <pc:sldMk cId="1240755277" sldId="303"/>
            <ac:cxnSpMk id="18" creationId="{2E31873C-547B-70F6-7309-EA8CD797BCCB}"/>
          </ac:cxnSpMkLst>
        </pc:cxnChg>
        <pc:cxnChg chg="add del mod">
          <ac:chgData name="ashraf196280" userId="27d99618-55bf-4dc3-9067-1dc06ec61557" providerId="ADAL" clId="{6CE5AA44-302A-4F75-BCC9-1374C97FCDE3}" dt="2023-06-11T16:47:34.325" v="5176" actId="478"/>
          <ac:cxnSpMkLst>
            <pc:docMk/>
            <pc:sldMk cId="1240755277" sldId="303"/>
            <ac:cxnSpMk id="38" creationId="{ABE73BCE-5EB1-6F79-2B44-413C3F44A7CB}"/>
          </ac:cxnSpMkLst>
        </pc:cxnChg>
        <pc:cxnChg chg="add del mod">
          <ac:chgData name="ashraf196280" userId="27d99618-55bf-4dc3-9067-1dc06ec61557" providerId="ADAL" clId="{6CE5AA44-302A-4F75-BCC9-1374C97FCDE3}" dt="2023-06-11T16:47:34.325" v="5176" actId="478"/>
          <ac:cxnSpMkLst>
            <pc:docMk/>
            <pc:sldMk cId="1240755277" sldId="303"/>
            <ac:cxnSpMk id="40" creationId="{9B4737A9-1065-E5FF-82BE-A79D5060D854}"/>
          </ac:cxnSpMkLst>
        </pc:cxnChg>
      </pc:sldChg>
      <pc:sldChg chg="delSp modSp add mod">
        <pc:chgData name="ashraf196280" userId="27d99618-55bf-4dc3-9067-1dc06ec61557" providerId="ADAL" clId="{6CE5AA44-302A-4F75-BCC9-1374C97FCDE3}" dt="2023-06-11T16:50:14.523" v="5271" actId="1076"/>
        <pc:sldMkLst>
          <pc:docMk/>
          <pc:sldMk cId="254651163" sldId="304"/>
        </pc:sldMkLst>
        <pc:spChg chg="mod">
          <ac:chgData name="ashraf196280" userId="27d99618-55bf-4dc3-9067-1dc06ec61557" providerId="ADAL" clId="{6CE5AA44-302A-4F75-BCC9-1374C97FCDE3}" dt="2023-06-11T16:50:14.523" v="5271" actId="1076"/>
          <ac:spMkLst>
            <pc:docMk/>
            <pc:sldMk cId="254651163" sldId="304"/>
            <ac:spMk id="6" creationId="{07C508B3-BCBC-CBFD-4DB7-D9D38D42C3DF}"/>
          </ac:spMkLst>
        </pc:spChg>
        <pc:spChg chg="del">
          <ac:chgData name="ashraf196280" userId="27d99618-55bf-4dc3-9067-1dc06ec61557" providerId="ADAL" clId="{6CE5AA44-302A-4F75-BCC9-1374C97FCDE3}" dt="2023-06-11T16:48:16.110" v="5178" actId="478"/>
          <ac:spMkLst>
            <pc:docMk/>
            <pc:sldMk cId="254651163" sldId="304"/>
            <ac:spMk id="30" creationId="{71BE1ACE-CF6A-CC61-813F-07584C89F893}"/>
          </ac:spMkLst>
        </pc:spChg>
        <pc:spChg chg="del">
          <ac:chgData name="ashraf196280" userId="27d99618-55bf-4dc3-9067-1dc06ec61557" providerId="ADAL" clId="{6CE5AA44-302A-4F75-BCC9-1374C97FCDE3}" dt="2023-06-11T16:48:52.615" v="5185" actId="478"/>
          <ac:spMkLst>
            <pc:docMk/>
            <pc:sldMk cId="254651163" sldId="304"/>
            <ac:spMk id="31" creationId="{4D9216F1-ED62-3A89-D630-ABFB21CD431F}"/>
          </ac:spMkLst>
        </pc:spChg>
        <pc:spChg chg="mod">
          <ac:chgData name="ashraf196280" userId="27d99618-55bf-4dc3-9067-1dc06ec61557" providerId="ADAL" clId="{6CE5AA44-302A-4F75-BCC9-1374C97FCDE3}" dt="2023-06-11T16:48:26.003" v="5180" actId="14100"/>
          <ac:spMkLst>
            <pc:docMk/>
            <pc:sldMk cId="254651163" sldId="304"/>
            <ac:spMk id="33" creationId="{3B2243A3-37C7-C924-1628-34307C7DC9CA}"/>
          </ac:spMkLst>
        </pc:spChg>
        <pc:spChg chg="mod">
          <ac:chgData name="ashraf196280" userId="27d99618-55bf-4dc3-9067-1dc06ec61557" providerId="ADAL" clId="{6CE5AA44-302A-4F75-BCC9-1374C97FCDE3}" dt="2023-06-11T16:48:49.843" v="5184" actId="14100"/>
          <ac:spMkLst>
            <pc:docMk/>
            <pc:sldMk cId="254651163" sldId="304"/>
            <ac:spMk id="34" creationId="{673A52AC-46C0-88C3-FC2A-53FC86052CDF}"/>
          </ac:spMkLst>
        </pc:spChg>
        <pc:spChg chg="mod">
          <ac:chgData name="ashraf196280" userId="27d99618-55bf-4dc3-9067-1dc06ec61557" providerId="ADAL" clId="{6CE5AA44-302A-4F75-BCC9-1374C97FCDE3}" dt="2023-06-11T16:47:39.608" v="5177" actId="20577"/>
          <ac:spMkLst>
            <pc:docMk/>
            <pc:sldMk cId="254651163" sldId="304"/>
            <ac:spMk id="35" creationId="{D6A7B4DC-9CF2-EA2D-A875-CC529FD50325}"/>
          </ac:spMkLst>
        </pc:spChg>
        <pc:spChg chg="mod">
          <ac:chgData name="ashraf196280" userId="27d99618-55bf-4dc3-9067-1dc06ec61557" providerId="ADAL" clId="{6CE5AA44-302A-4F75-BCC9-1374C97FCDE3}" dt="2023-06-11T16:50:12.163" v="5270" actId="1076"/>
          <ac:spMkLst>
            <pc:docMk/>
            <pc:sldMk cId="254651163" sldId="304"/>
            <ac:spMk id="36" creationId="{61221ED0-A842-F6C4-6665-8896F1811930}"/>
          </ac:spMkLst>
        </pc:spChg>
        <pc:cxnChg chg="del">
          <ac:chgData name="ashraf196280" userId="27d99618-55bf-4dc3-9067-1dc06ec61557" providerId="ADAL" clId="{6CE5AA44-302A-4F75-BCC9-1374C97FCDE3}" dt="2023-06-11T16:50:01.518" v="5266" actId="478"/>
          <ac:cxnSpMkLst>
            <pc:docMk/>
            <pc:sldMk cId="254651163" sldId="304"/>
            <ac:cxnSpMk id="40" creationId="{9B4737A9-1065-E5FF-82BE-A79D5060D854}"/>
          </ac:cxnSpMkLst>
        </pc:cxnChg>
      </pc:sldChg>
      <pc:sldChg chg="addSp delSp modSp add mod">
        <pc:chgData name="ashraf196280" userId="27d99618-55bf-4dc3-9067-1dc06ec61557" providerId="ADAL" clId="{6CE5AA44-302A-4F75-BCC9-1374C97FCDE3}" dt="2023-06-11T16:57:11.123" v="5450" actId="14100"/>
        <pc:sldMkLst>
          <pc:docMk/>
          <pc:sldMk cId="1457822336" sldId="305"/>
        </pc:sldMkLst>
        <pc:spChg chg="add mod">
          <ac:chgData name="ashraf196280" userId="27d99618-55bf-4dc3-9067-1dc06ec61557" providerId="ADAL" clId="{6CE5AA44-302A-4F75-BCC9-1374C97FCDE3}" dt="2023-06-11T16:54:17.536" v="5294" actId="20577"/>
          <ac:spMkLst>
            <pc:docMk/>
            <pc:sldMk cId="1457822336" sldId="305"/>
            <ac:spMk id="7" creationId="{A6934C0F-DE79-13D4-2AD0-B7C4F2712A87}"/>
          </ac:spMkLst>
        </pc:spChg>
        <pc:spChg chg="add mod">
          <ac:chgData name="ashraf196280" userId="27d99618-55bf-4dc3-9067-1dc06ec61557" providerId="ADAL" clId="{6CE5AA44-302A-4F75-BCC9-1374C97FCDE3}" dt="2023-06-11T16:55:47.523" v="5373" actId="1076"/>
          <ac:spMkLst>
            <pc:docMk/>
            <pc:sldMk cId="1457822336" sldId="305"/>
            <ac:spMk id="8" creationId="{ABB7B634-3116-8FF8-63D3-4AF1854B915E}"/>
          </ac:spMkLst>
        </pc:spChg>
        <pc:spChg chg="add mod">
          <ac:chgData name="ashraf196280" userId="27d99618-55bf-4dc3-9067-1dc06ec61557" providerId="ADAL" clId="{6CE5AA44-302A-4F75-BCC9-1374C97FCDE3}" dt="2023-06-11T16:53:31.196" v="5283" actId="1076"/>
          <ac:spMkLst>
            <pc:docMk/>
            <pc:sldMk cId="1457822336" sldId="305"/>
            <ac:spMk id="9" creationId="{EC7440EA-D9BE-4AD1-2702-016197208604}"/>
          </ac:spMkLst>
        </pc:spChg>
        <pc:spChg chg="add mod">
          <ac:chgData name="ashraf196280" userId="27d99618-55bf-4dc3-9067-1dc06ec61557" providerId="ADAL" clId="{6CE5AA44-302A-4F75-BCC9-1374C97FCDE3}" dt="2023-06-11T16:57:00.182" v="5439" actId="1037"/>
          <ac:spMkLst>
            <pc:docMk/>
            <pc:sldMk cId="1457822336" sldId="305"/>
            <ac:spMk id="20" creationId="{6B08F5A9-52A7-47A2-CCEE-781DAE9E35AF}"/>
          </ac:spMkLst>
        </pc:spChg>
        <pc:spChg chg="add del mod">
          <ac:chgData name="ashraf196280" userId="27d99618-55bf-4dc3-9067-1dc06ec61557" providerId="ADAL" clId="{6CE5AA44-302A-4F75-BCC9-1374C97FCDE3}" dt="2023-06-11T16:54:16.087" v="5292"/>
          <ac:spMkLst>
            <pc:docMk/>
            <pc:sldMk cId="1457822336" sldId="305"/>
            <ac:spMk id="22" creationId="{75B0F6C0-13E9-2B88-4383-23313A83A3EB}"/>
          </ac:spMkLst>
        </pc:spChg>
        <pc:spChg chg="add mod">
          <ac:chgData name="ashraf196280" userId="27d99618-55bf-4dc3-9067-1dc06ec61557" providerId="ADAL" clId="{6CE5AA44-302A-4F75-BCC9-1374C97FCDE3}" dt="2023-06-11T16:56:41.558" v="5417" actId="1035"/>
          <ac:spMkLst>
            <pc:docMk/>
            <pc:sldMk cId="1457822336" sldId="305"/>
            <ac:spMk id="31" creationId="{BF90491E-50FF-AE37-59C0-5B538028DFBB}"/>
          </ac:spMkLst>
        </pc:spChg>
        <pc:spChg chg="mod">
          <ac:chgData name="ashraf196280" userId="27d99618-55bf-4dc3-9067-1dc06ec61557" providerId="ADAL" clId="{6CE5AA44-302A-4F75-BCC9-1374C97FCDE3}" dt="2023-06-11T16:54:24.595" v="5296" actId="14100"/>
          <ac:spMkLst>
            <pc:docMk/>
            <pc:sldMk cId="1457822336" sldId="305"/>
            <ac:spMk id="33" creationId="{3B2243A3-37C7-C924-1628-34307C7DC9CA}"/>
          </ac:spMkLst>
        </pc:spChg>
        <pc:spChg chg="mod">
          <ac:chgData name="ashraf196280" userId="27d99618-55bf-4dc3-9067-1dc06ec61557" providerId="ADAL" clId="{6CE5AA44-302A-4F75-BCC9-1374C97FCDE3}" dt="2023-06-11T16:54:49.187" v="5300" actId="14100"/>
          <ac:spMkLst>
            <pc:docMk/>
            <pc:sldMk cId="1457822336" sldId="305"/>
            <ac:spMk id="34" creationId="{673A52AC-46C0-88C3-FC2A-53FC86052CDF}"/>
          </ac:spMkLst>
        </pc:spChg>
        <pc:cxnChg chg="add mod">
          <ac:chgData name="ashraf196280" userId="27d99618-55bf-4dc3-9067-1dc06ec61557" providerId="ADAL" clId="{6CE5AA44-302A-4F75-BCC9-1374C97FCDE3}" dt="2023-06-11T16:57:11.123" v="5450" actId="14100"/>
          <ac:cxnSpMkLst>
            <pc:docMk/>
            <pc:sldMk cId="1457822336" sldId="305"/>
            <ac:cxnSpMk id="10" creationId="{5B801E63-3EB4-7A60-4EC3-60329B3B7ADA}"/>
          </ac:cxnSpMkLst>
        </pc:cxnChg>
        <pc:cxnChg chg="add del mod">
          <ac:chgData name="ashraf196280" userId="27d99618-55bf-4dc3-9067-1dc06ec61557" providerId="ADAL" clId="{6CE5AA44-302A-4F75-BCC9-1374C97FCDE3}" dt="2023-06-11T16:56:48.628" v="5418" actId="478"/>
          <ac:cxnSpMkLst>
            <pc:docMk/>
            <pc:sldMk cId="1457822336" sldId="305"/>
            <ac:cxnSpMk id="26" creationId="{68C032B3-0565-08A3-D10A-FAFECD569E95}"/>
          </ac:cxnSpMkLst>
        </pc:cxnChg>
        <pc:cxnChg chg="add del mod">
          <ac:chgData name="ashraf196280" userId="27d99618-55bf-4dc3-9067-1dc06ec61557" providerId="ADAL" clId="{6CE5AA44-302A-4F75-BCC9-1374C97FCDE3}" dt="2023-06-11T16:56:05.247" v="5377"/>
          <ac:cxnSpMkLst>
            <pc:docMk/>
            <pc:sldMk cId="1457822336" sldId="305"/>
            <ac:cxnSpMk id="30" creationId="{458FD679-184A-35B4-6600-1C71883FD415}"/>
          </ac:cxnSpMkLst>
        </pc:cxnChg>
      </pc:sldChg>
      <pc:sldChg chg="addSp delSp modSp add mod">
        <pc:chgData name="ashraf196280" userId="27d99618-55bf-4dc3-9067-1dc06ec61557" providerId="ADAL" clId="{6CE5AA44-302A-4F75-BCC9-1374C97FCDE3}" dt="2023-06-11T17:03:21.788" v="5661" actId="14100"/>
        <pc:sldMkLst>
          <pc:docMk/>
          <pc:sldMk cId="3210680044" sldId="306"/>
        </pc:sldMkLst>
        <pc:spChg chg="mod">
          <ac:chgData name="ashraf196280" userId="27d99618-55bf-4dc3-9067-1dc06ec61557" providerId="ADAL" clId="{6CE5AA44-302A-4F75-BCC9-1374C97FCDE3}" dt="2023-06-11T17:03:06.523" v="5657" actId="1076"/>
          <ac:spMkLst>
            <pc:docMk/>
            <pc:sldMk cId="3210680044" sldId="306"/>
            <ac:spMk id="9" creationId="{EC7440EA-D9BE-4AD1-2702-016197208604}"/>
          </ac:spMkLst>
        </pc:spChg>
        <pc:spChg chg="mod">
          <ac:chgData name="ashraf196280" userId="27d99618-55bf-4dc3-9067-1dc06ec61557" providerId="ADAL" clId="{6CE5AA44-302A-4F75-BCC9-1374C97FCDE3}" dt="2023-06-11T17:02:47.964" v="5629" actId="1076"/>
          <ac:spMkLst>
            <pc:docMk/>
            <pc:sldMk cId="3210680044" sldId="306"/>
            <ac:spMk id="20" creationId="{6B08F5A9-52A7-47A2-CCEE-781DAE9E35AF}"/>
          </ac:spMkLst>
        </pc:spChg>
        <pc:spChg chg="add mod">
          <ac:chgData name="ashraf196280" userId="27d99618-55bf-4dc3-9067-1dc06ec61557" providerId="ADAL" clId="{6CE5AA44-302A-4F75-BCC9-1374C97FCDE3}" dt="2023-06-11T16:59:53.975" v="5455" actId="20577"/>
          <ac:spMkLst>
            <pc:docMk/>
            <pc:sldMk cId="3210680044" sldId="306"/>
            <ac:spMk id="22" creationId="{60F888B6-77C7-5FAF-56DF-73FE4016597A}"/>
          </ac:spMkLst>
        </pc:spChg>
        <pc:spChg chg="add mod">
          <ac:chgData name="ashraf196280" userId="27d99618-55bf-4dc3-9067-1dc06ec61557" providerId="ADAL" clId="{6CE5AA44-302A-4F75-BCC9-1374C97FCDE3}" dt="2023-06-11T17:02:17.052" v="5623" actId="404"/>
          <ac:spMkLst>
            <pc:docMk/>
            <pc:sldMk cId="3210680044" sldId="306"/>
            <ac:spMk id="26" creationId="{3F10B0E3-C68A-880C-8924-78350C97F61B}"/>
          </ac:spMkLst>
        </pc:spChg>
        <pc:spChg chg="add del mod">
          <ac:chgData name="ashraf196280" userId="27d99618-55bf-4dc3-9067-1dc06ec61557" providerId="ADAL" clId="{6CE5AA44-302A-4F75-BCC9-1374C97FCDE3}" dt="2023-06-11T17:00:06.030" v="5456" actId="478"/>
          <ac:spMkLst>
            <pc:docMk/>
            <pc:sldMk cId="3210680044" sldId="306"/>
            <ac:spMk id="30" creationId="{CC750F6C-8A24-2F5C-F425-A668BE71F924}"/>
          </ac:spMkLst>
        </pc:spChg>
        <pc:spChg chg="mod">
          <ac:chgData name="ashraf196280" userId="27d99618-55bf-4dc3-9067-1dc06ec61557" providerId="ADAL" clId="{6CE5AA44-302A-4F75-BCC9-1374C97FCDE3}" dt="2023-06-11T17:03:03.279" v="5656" actId="1038"/>
          <ac:spMkLst>
            <pc:docMk/>
            <pc:sldMk cId="3210680044" sldId="306"/>
            <ac:spMk id="31" creationId="{BF90491E-50FF-AE37-59C0-5B538028DFBB}"/>
          </ac:spMkLst>
        </pc:spChg>
        <pc:spChg chg="mod">
          <ac:chgData name="ashraf196280" userId="27d99618-55bf-4dc3-9067-1dc06ec61557" providerId="ADAL" clId="{6CE5AA44-302A-4F75-BCC9-1374C97FCDE3}" dt="2023-06-11T17:03:15.554" v="5659" actId="14100"/>
          <ac:spMkLst>
            <pc:docMk/>
            <pc:sldMk cId="3210680044" sldId="306"/>
            <ac:spMk id="33" creationId="{3B2243A3-37C7-C924-1628-34307C7DC9CA}"/>
          </ac:spMkLst>
        </pc:spChg>
        <pc:spChg chg="mod">
          <ac:chgData name="ashraf196280" userId="27d99618-55bf-4dc3-9067-1dc06ec61557" providerId="ADAL" clId="{6CE5AA44-302A-4F75-BCC9-1374C97FCDE3}" dt="2023-06-11T17:03:21.788" v="5661" actId="14100"/>
          <ac:spMkLst>
            <pc:docMk/>
            <pc:sldMk cId="3210680044" sldId="306"/>
            <ac:spMk id="34" creationId="{673A52AC-46C0-88C3-FC2A-53FC86052CDF}"/>
          </ac:spMkLst>
        </pc:spChg>
        <pc:spChg chg="add del mod">
          <ac:chgData name="ashraf196280" userId="27d99618-55bf-4dc3-9067-1dc06ec61557" providerId="ADAL" clId="{6CE5AA44-302A-4F75-BCC9-1374C97FCDE3}" dt="2023-06-11T17:00:08.236" v="5459" actId="478"/>
          <ac:spMkLst>
            <pc:docMk/>
            <pc:sldMk cId="3210680044" sldId="306"/>
            <ac:spMk id="40" creationId="{9B74029D-6C40-B484-73BD-98C8BDADF9A0}"/>
          </ac:spMkLst>
        </pc:spChg>
        <pc:spChg chg="add mod">
          <ac:chgData name="ashraf196280" userId="27d99618-55bf-4dc3-9067-1dc06ec61557" providerId="ADAL" clId="{6CE5AA44-302A-4F75-BCC9-1374C97FCDE3}" dt="2023-06-11T17:02:32.404" v="5625" actId="1076"/>
          <ac:spMkLst>
            <pc:docMk/>
            <pc:sldMk cId="3210680044" sldId="306"/>
            <ac:spMk id="41" creationId="{285B39A1-CA9E-082F-4522-4BABF7BC9407}"/>
          </ac:spMkLst>
        </pc:spChg>
        <pc:spChg chg="add mod">
          <ac:chgData name="ashraf196280" userId="27d99618-55bf-4dc3-9067-1dc06ec61557" providerId="ADAL" clId="{6CE5AA44-302A-4F75-BCC9-1374C97FCDE3}" dt="2023-06-11T17:02:35.235" v="5626" actId="1076"/>
          <ac:spMkLst>
            <pc:docMk/>
            <pc:sldMk cId="3210680044" sldId="306"/>
            <ac:spMk id="43" creationId="{37491F73-0D47-716D-8D3B-46B8F7EC7246}"/>
          </ac:spMkLst>
        </pc:spChg>
        <pc:cxnChg chg="mod">
          <ac:chgData name="ashraf196280" userId="27d99618-55bf-4dc3-9067-1dc06ec61557" providerId="ADAL" clId="{6CE5AA44-302A-4F75-BCC9-1374C97FCDE3}" dt="2023-06-11T17:02:47.964" v="5629" actId="1076"/>
          <ac:cxnSpMkLst>
            <pc:docMk/>
            <pc:sldMk cId="3210680044" sldId="306"/>
            <ac:cxnSpMk id="10" creationId="{5B801E63-3EB4-7A60-4EC3-60329B3B7ADA}"/>
          </ac:cxnSpMkLst>
        </pc:cxnChg>
        <pc:cxnChg chg="add del mod">
          <ac:chgData name="ashraf196280" userId="27d99618-55bf-4dc3-9067-1dc06ec61557" providerId="ADAL" clId="{6CE5AA44-302A-4F75-BCC9-1374C97FCDE3}" dt="2023-06-11T17:00:06.679" v="5457" actId="478"/>
          <ac:cxnSpMkLst>
            <pc:docMk/>
            <pc:sldMk cId="3210680044" sldId="306"/>
            <ac:cxnSpMk id="32" creationId="{12A8A280-C837-172F-0121-15546478F281}"/>
          </ac:cxnSpMkLst>
        </pc:cxnChg>
        <pc:cxnChg chg="add mod">
          <ac:chgData name="ashraf196280" userId="27d99618-55bf-4dc3-9067-1dc06ec61557" providerId="ADAL" clId="{6CE5AA44-302A-4F75-BCC9-1374C97FCDE3}" dt="2023-06-11T17:02:39.580" v="5628" actId="14100"/>
          <ac:cxnSpMkLst>
            <pc:docMk/>
            <pc:sldMk cId="3210680044" sldId="306"/>
            <ac:cxnSpMk id="42" creationId="{A946CAC6-18A0-F288-23C9-05EB79E69158}"/>
          </ac:cxnSpMkLst>
        </pc:cxnChg>
      </pc:sldChg>
      <pc:sldChg chg="addSp delSp modSp add mod">
        <pc:chgData name="ashraf196280" userId="27d99618-55bf-4dc3-9067-1dc06ec61557" providerId="ADAL" clId="{6CE5AA44-302A-4F75-BCC9-1374C97FCDE3}" dt="2023-06-11T20:01:38.038" v="6930" actId="123"/>
        <pc:sldMkLst>
          <pc:docMk/>
          <pc:sldMk cId="3204583162" sldId="307"/>
        </pc:sldMkLst>
        <pc:spChg chg="mod">
          <ac:chgData name="ashraf196280" userId="27d99618-55bf-4dc3-9067-1dc06ec61557" providerId="ADAL" clId="{6CE5AA44-302A-4F75-BCC9-1374C97FCDE3}" dt="2023-06-11T19:52:49.233" v="6292" actId="1076"/>
          <ac:spMkLst>
            <pc:docMk/>
            <pc:sldMk cId="3204583162" sldId="307"/>
            <ac:spMk id="2" creationId="{F2B0C8D9-67AF-9C27-5BE6-55036BC0F912}"/>
          </ac:spMkLst>
        </pc:spChg>
        <pc:spChg chg="del">
          <ac:chgData name="ashraf196280" userId="27d99618-55bf-4dc3-9067-1dc06ec61557" providerId="ADAL" clId="{6CE5AA44-302A-4F75-BCC9-1374C97FCDE3}" dt="2023-06-11T17:03:56.501" v="5679" actId="478"/>
          <ac:spMkLst>
            <pc:docMk/>
            <pc:sldMk cId="3204583162" sldId="307"/>
            <ac:spMk id="4" creationId="{10B98CEF-3A42-9660-221D-C791387E5175}"/>
          </ac:spMkLst>
        </pc:spChg>
        <pc:spChg chg="del">
          <ac:chgData name="ashraf196280" userId="27d99618-55bf-4dc3-9067-1dc06ec61557" providerId="ADAL" clId="{6CE5AA44-302A-4F75-BCC9-1374C97FCDE3}" dt="2023-06-11T17:03:55.310" v="5678" actId="478"/>
          <ac:spMkLst>
            <pc:docMk/>
            <pc:sldMk cId="3204583162" sldId="307"/>
            <ac:spMk id="5" creationId="{5D202A59-38A9-55C1-785A-227001B33D4A}"/>
          </ac:spMkLst>
        </pc:spChg>
        <pc:spChg chg="del">
          <ac:chgData name="ashraf196280" userId="27d99618-55bf-4dc3-9067-1dc06ec61557" providerId="ADAL" clId="{6CE5AA44-302A-4F75-BCC9-1374C97FCDE3}" dt="2023-06-11T17:03:55.310" v="5678" actId="478"/>
          <ac:spMkLst>
            <pc:docMk/>
            <pc:sldMk cId="3204583162" sldId="307"/>
            <ac:spMk id="6" creationId="{07C508B3-BCBC-CBFD-4DB7-D9D38D42C3DF}"/>
          </ac:spMkLst>
        </pc:spChg>
        <pc:spChg chg="del">
          <ac:chgData name="ashraf196280" userId="27d99618-55bf-4dc3-9067-1dc06ec61557" providerId="ADAL" clId="{6CE5AA44-302A-4F75-BCC9-1374C97FCDE3}" dt="2023-06-11T17:03:55.310" v="5678" actId="478"/>
          <ac:spMkLst>
            <pc:docMk/>
            <pc:sldMk cId="3204583162" sldId="307"/>
            <ac:spMk id="7" creationId="{A6934C0F-DE79-13D4-2AD0-B7C4F2712A87}"/>
          </ac:spMkLst>
        </pc:spChg>
        <pc:spChg chg="del">
          <ac:chgData name="ashraf196280" userId="27d99618-55bf-4dc3-9067-1dc06ec61557" providerId="ADAL" clId="{6CE5AA44-302A-4F75-BCC9-1374C97FCDE3}" dt="2023-06-11T17:03:55.310" v="5678" actId="478"/>
          <ac:spMkLst>
            <pc:docMk/>
            <pc:sldMk cId="3204583162" sldId="307"/>
            <ac:spMk id="8" creationId="{ABB7B634-3116-8FF8-63D3-4AF1854B915E}"/>
          </ac:spMkLst>
        </pc:spChg>
        <pc:spChg chg="del">
          <ac:chgData name="ashraf196280" userId="27d99618-55bf-4dc3-9067-1dc06ec61557" providerId="ADAL" clId="{6CE5AA44-302A-4F75-BCC9-1374C97FCDE3}" dt="2023-06-11T17:03:55.310" v="5678" actId="478"/>
          <ac:spMkLst>
            <pc:docMk/>
            <pc:sldMk cId="3204583162" sldId="307"/>
            <ac:spMk id="9" creationId="{EC7440EA-D9BE-4AD1-2702-016197208604}"/>
          </ac:spMkLst>
        </pc:spChg>
        <pc:spChg chg="del">
          <ac:chgData name="ashraf196280" userId="27d99618-55bf-4dc3-9067-1dc06ec61557" providerId="ADAL" clId="{6CE5AA44-302A-4F75-BCC9-1374C97FCDE3}" dt="2023-06-11T17:03:55.310" v="5678" actId="478"/>
          <ac:spMkLst>
            <pc:docMk/>
            <pc:sldMk cId="3204583162" sldId="307"/>
            <ac:spMk id="12" creationId="{6E7DE23B-7160-47AC-9C8B-D70E1489B679}"/>
          </ac:spMkLst>
        </pc:spChg>
        <pc:spChg chg="del">
          <ac:chgData name="ashraf196280" userId="27d99618-55bf-4dc3-9067-1dc06ec61557" providerId="ADAL" clId="{6CE5AA44-302A-4F75-BCC9-1374C97FCDE3}" dt="2023-06-11T17:03:57.806" v="5680" actId="478"/>
          <ac:spMkLst>
            <pc:docMk/>
            <pc:sldMk cId="3204583162" sldId="307"/>
            <ac:spMk id="14" creationId="{25FD4308-08BB-825A-B017-8CA6CB7907FA}"/>
          </ac:spMkLst>
        </pc:spChg>
        <pc:spChg chg="del">
          <ac:chgData name="ashraf196280" userId="27d99618-55bf-4dc3-9067-1dc06ec61557" providerId="ADAL" clId="{6CE5AA44-302A-4F75-BCC9-1374C97FCDE3}" dt="2023-06-11T17:03:57.806" v="5680" actId="478"/>
          <ac:spMkLst>
            <pc:docMk/>
            <pc:sldMk cId="3204583162" sldId="307"/>
            <ac:spMk id="15" creationId="{98E3609A-2F07-0049-2676-C42464DC946B}"/>
          </ac:spMkLst>
        </pc:spChg>
        <pc:spChg chg="del">
          <ac:chgData name="ashraf196280" userId="27d99618-55bf-4dc3-9067-1dc06ec61557" providerId="ADAL" clId="{6CE5AA44-302A-4F75-BCC9-1374C97FCDE3}" dt="2023-06-11T17:03:55.310" v="5678" actId="478"/>
          <ac:spMkLst>
            <pc:docMk/>
            <pc:sldMk cId="3204583162" sldId="307"/>
            <ac:spMk id="16" creationId="{C8DE5F25-33A2-93C9-0906-F42796A8DF4E}"/>
          </ac:spMkLst>
        </pc:spChg>
        <pc:spChg chg="del">
          <ac:chgData name="ashraf196280" userId="27d99618-55bf-4dc3-9067-1dc06ec61557" providerId="ADAL" clId="{6CE5AA44-302A-4F75-BCC9-1374C97FCDE3}" dt="2023-06-11T17:03:55.310" v="5678" actId="478"/>
          <ac:spMkLst>
            <pc:docMk/>
            <pc:sldMk cId="3204583162" sldId="307"/>
            <ac:spMk id="20" creationId="{6B08F5A9-52A7-47A2-CCEE-781DAE9E35AF}"/>
          </ac:spMkLst>
        </pc:spChg>
        <pc:spChg chg="del">
          <ac:chgData name="ashraf196280" userId="27d99618-55bf-4dc3-9067-1dc06ec61557" providerId="ADAL" clId="{6CE5AA44-302A-4F75-BCC9-1374C97FCDE3}" dt="2023-06-11T17:03:55.310" v="5678" actId="478"/>
          <ac:spMkLst>
            <pc:docMk/>
            <pc:sldMk cId="3204583162" sldId="307"/>
            <ac:spMk id="22" creationId="{60F888B6-77C7-5FAF-56DF-73FE4016597A}"/>
          </ac:spMkLst>
        </pc:spChg>
        <pc:spChg chg="del">
          <ac:chgData name="ashraf196280" userId="27d99618-55bf-4dc3-9067-1dc06ec61557" providerId="ADAL" clId="{6CE5AA44-302A-4F75-BCC9-1374C97FCDE3}" dt="2023-06-11T17:03:55.310" v="5678" actId="478"/>
          <ac:spMkLst>
            <pc:docMk/>
            <pc:sldMk cId="3204583162" sldId="307"/>
            <ac:spMk id="23" creationId="{FDE56A1A-C6EA-7C25-B686-3788573B7514}"/>
          </ac:spMkLst>
        </pc:spChg>
        <pc:spChg chg="del">
          <ac:chgData name="ashraf196280" userId="27d99618-55bf-4dc3-9067-1dc06ec61557" providerId="ADAL" clId="{6CE5AA44-302A-4F75-BCC9-1374C97FCDE3}" dt="2023-06-11T17:03:55.310" v="5678" actId="478"/>
          <ac:spMkLst>
            <pc:docMk/>
            <pc:sldMk cId="3204583162" sldId="307"/>
            <ac:spMk id="24" creationId="{DC923FA5-FD2E-ED52-553C-B57390BA75A7}"/>
          </ac:spMkLst>
        </pc:spChg>
        <pc:spChg chg="del">
          <ac:chgData name="ashraf196280" userId="27d99618-55bf-4dc3-9067-1dc06ec61557" providerId="ADAL" clId="{6CE5AA44-302A-4F75-BCC9-1374C97FCDE3}" dt="2023-06-11T17:03:55.310" v="5678" actId="478"/>
          <ac:spMkLst>
            <pc:docMk/>
            <pc:sldMk cId="3204583162" sldId="307"/>
            <ac:spMk id="26" creationId="{3F10B0E3-C68A-880C-8924-78350C97F61B}"/>
          </ac:spMkLst>
        </pc:spChg>
        <pc:spChg chg="del">
          <ac:chgData name="ashraf196280" userId="27d99618-55bf-4dc3-9067-1dc06ec61557" providerId="ADAL" clId="{6CE5AA44-302A-4F75-BCC9-1374C97FCDE3}" dt="2023-06-11T17:03:55.310" v="5678" actId="478"/>
          <ac:spMkLst>
            <pc:docMk/>
            <pc:sldMk cId="3204583162" sldId="307"/>
            <ac:spMk id="27" creationId="{FDC674C4-0DAB-A83B-EF20-22831AED2A0C}"/>
          </ac:spMkLst>
        </pc:spChg>
        <pc:spChg chg="del">
          <ac:chgData name="ashraf196280" userId="27d99618-55bf-4dc3-9067-1dc06ec61557" providerId="ADAL" clId="{6CE5AA44-302A-4F75-BCC9-1374C97FCDE3}" dt="2023-06-11T17:03:55.310" v="5678" actId="478"/>
          <ac:spMkLst>
            <pc:docMk/>
            <pc:sldMk cId="3204583162" sldId="307"/>
            <ac:spMk id="29" creationId="{BFDBCF79-9FB9-4DFC-C0BF-F5C44E7D1D15}"/>
          </ac:spMkLst>
        </pc:spChg>
        <pc:spChg chg="add mod">
          <ac:chgData name="ashraf196280" userId="27d99618-55bf-4dc3-9067-1dc06ec61557" providerId="ADAL" clId="{6CE5AA44-302A-4F75-BCC9-1374C97FCDE3}" dt="2023-06-11T20:01:35.631" v="6929" actId="123"/>
          <ac:spMkLst>
            <pc:docMk/>
            <pc:sldMk cId="3204583162" sldId="307"/>
            <ac:spMk id="30" creationId="{E42DD8C1-2B05-900A-F429-3B9B89A3EB7B}"/>
          </ac:spMkLst>
        </pc:spChg>
        <pc:spChg chg="del">
          <ac:chgData name="ashraf196280" userId="27d99618-55bf-4dc3-9067-1dc06ec61557" providerId="ADAL" clId="{6CE5AA44-302A-4F75-BCC9-1374C97FCDE3}" dt="2023-06-11T17:03:55.310" v="5678" actId="478"/>
          <ac:spMkLst>
            <pc:docMk/>
            <pc:sldMk cId="3204583162" sldId="307"/>
            <ac:spMk id="31" creationId="{BF90491E-50FF-AE37-59C0-5B538028DFBB}"/>
          </ac:spMkLst>
        </pc:spChg>
        <pc:spChg chg="add mod">
          <ac:chgData name="ashraf196280" userId="27d99618-55bf-4dc3-9067-1dc06ec61557" providerId="ADAL" clId="{6CE5AA44-302A-4F75-BCC9-1374C97FCDE3}" dt="2023-06-11T20:01:29.811" v="6928" actId="1036"/>
          <ac:spMkLst>
            <pc:docMk/>
            <pc:sldMk cId="3204583162" sldId="307"/>
            <ac:spMk id="32" creationId="{B998EFC6-2E91-0223-C296-25EE5EE670CD}"/>
          </ac:spMkLst>
        </pc:spChg>
        <pc:spChg chg="del">
          <ac:chgData name="ashraf196280" userId="27d99618-55bf-4dc3-9067-1dc06ec61557" providerId="ADAL" clId="{6CE5AA44-302A-4F75-BCC9-1374C97FCDE3}" dt="2023-06-11T17:03:57.806" v="5680" actId="478"/>
          <ac:spMkLst>
            <pc:docMk/>
            <pc:sldMk cId="3204583162" sldId="307"/>
            <ac:spMk id="33" creationId="{3B2243A3-37C7-C924-1628-34307C7DC9CA}"/>
          </ac:spMkLst>
        </pc:spChg>
        <pc:spChg chg="del">
          <ac:chgData name="ashraf196280" userId="27d99618-55bf-4dc3-9067-1dc06ec61557" providerId="ADAL" clId="{6CE5AA44-302A-4F75-BCC9-1374C97FCDE3}" dt="2023-06-11T17:03:58.991" v="5681" actId="478"/>
          <ac:spMkLst>
            <pc:docMk/>
            <pc:sldMk cId="3204583162" sldId="307"/>
            <ac:spMk id="34" creationId="{673A52AC-46C0-88C3-FC2A-53FC86052CDF}"/>
          </ac:spMkLst>
        </pc:spChg>
        <pc:spChg chg="del">
          <ac:chgData name="ashraf196280" userId="27d99618-55bf-4dc3-9067-1dc06ec61557" providerId="ADAL" clId="{6CE5AA44-302A-4F75-BCC9-1374C97FCDE3}" dt="2023-06-11T17:03:55.310" v="5678" actId="478"/>
          <ac:spMkLst>
            <pc:docMk/>
            <pc:sldMk cId="3204583162" sldId="307"/>
            <ac:spMk id="35" creationId="{D6A7B4DC-9CF2-EA2D-A875-CC529FD50325}"/>
          </ac:spMkLst>
        </pc:spChg>
        <pc:spChg chg="del">
          <ac:chgData name="ashraf196280" userId="27d99618-55bf-4dc3-9067-1dc06ec61557" providerId="ADAL" clId="{6CE5AA44-302A-4F75-BCC9-1374C97FCDE3}" dt="2023-06-11T17:03:55.310" v="5678" actId="478"/>
          <ac:spMkLst>
            <pc:docMk/>
            <pc:sldMk cId="3204583162" sldId="307"/>
            <ac:spMk id="36" creationId="{61221ED0-A842-F6C4-6665-8896F1811930}"/>
          </ac:spMkLst>
        </pc:spChg>
        <pc:spChg chg="del">
          <ac:chgData name="ashraf196280" userId="27d99618-55bf-4dc3-9067-1dc06ec61557" providerId="ADAL" clId="{6CE5AA44-302A-4F75-BCC9-1374C97FCDE3}" dt="2023-06-11T17:03:55.310" v="5678" actId="478"/>
          <ac:spMkLst>
            <pc:docMk/>
            <pc:sldMk cId="3204583162" sldId="307"/>
            <ac:spMk id="37" creationId="{ED0A23A4-F906-5C75-E3EC-062B033AB7F6}"/>
          </ac:spMkLst>
        </pc:spChg>
        <pc:spChg chg="del">
          <ac:chgData name="ashraf196280" userId="27d99618-55bf-4dc3-9067-1dc06ec61557" providerId="ADAL" clId="{6CE5AA44-302A-4F75-BCC9-1374C97FCDE3}" dt="2023-06-11T17:03:55.310" v="5678" actId="478"/>
          <ac:spMkLst>
            <pc:docMk/>
            <pc:sldMk cId="3204583162" sldId="307"/>
            <ac:spMk id="39" creationId="{FCFE30BB-785D-CA41-8974-AC4CE3C0684F}"/>
          </ac:spMkLst>
        </pc:spChg>
        <pc:spChg chg="add mod">
          <ac:chgData name="ashraf196280" userId="27d99618-55bf-4dc3-9067-1dc06ec61557" providerId="ADAL" clId="{6CE5AA44-302A-4F75-BCC9-1374C97FCDE3}" dt="2023-06-11T20:01:38.038" v="6930" actId="123"/>
          <ac:spMkLst>
            <pc:docMk/>
            <pc:sldMk cId="3204583162" sldId="307"/>
            <ac:spMk id="40" creationId="{B4F1C2B8-8CA5-434A-CFF7-2AE71D2F7BE7}"/>
          </ac:spMkLst>
        </pc:spChg>
        <pc:spChg chg="del">
          <ac:chgData name="ashraf196280" userId="27d99618-55bf-4dc3-9067-1dc06ec61557" providerId="ADAL" clId="{6CE5AA44-302A-4F75-BCC9-1374C97FCDE3}" dt="2023-06-11T17:03:55.310" v="5678" actId="478"/>
          <ac:spMkLst>
            <pc:docMk/>
            <pc:sldMk cId="3204583162" sldId="307"/>
            <ac:spMk id="41" creationId="{285B39A1-CA9E-082F-4522-4BABF7BC9407}"/>
          </ac:spMkLst>
        </pc:spChg>
        <pc:spChg chg="del">
          <ac:chgData name="ashraf196280" userId="27d99618-55bf-4dc3-9067-1dc06ec61557" providerId="ADAL" clId="{6CE5AA44-302A-4F75-BCC9-1374C97FCDE3}" dt="2023-06-11T17:03:55.310" v="5678" actId="478"/>
          <ac:spMkLst>
            <pc:docMk/>
            <pc:sldMk cId="3204583162" sldId="307"/>
            <ac:spMk id="43" creationId="{37491F73-0D47-716D-8D3B-46B8F7EC7246}"/>
          </ac:spMkLst>
        </pc:spChg>
        <pc:spChg chg="add mod">
          <ac:chgData name="ashraf196280" userId="27d99618-55bf-4dc3-9067-1dc06ec61557" providerId="ADAL" clId="{6CE5AA44-302A-4F75-BCC9-1374C97FCDE3}" dt="2023-06-11T20:01:29.811" v="6928" actId="1036"/>
          <ac:spMkLst>
            <pc:docMk/>
            <pc:sldMk cId="3204583162" sldId="307"/>
            <ac:spMk id="44" creationId="{0FB09558-712B-0086-D950-8856CBB5F979}"/>
          </ac:spMkLst>
        </pc:spChg>
        <pc:picChg chg="del">
          <ac:chgData name="ashraf196280" userId="27d99618-55bf-4dc3-9067-1dc06ec61557" providerId="ADAL" clId="{6CE5AA44-302A-4F75-BCC9-1374C97FCDE3}" dt="2023-06-11T17:03:55.310" v="5678" actId="478"/>
          <ac:picMkLst>
            <pc:docMk/>
            <pc:sldMk cId="3204583162" sldId="307"/>
            <ac:picMk id="3" creationId="{7C57E76A-C4BA-2C72-93DE-DFEDEC8CA178}"/>
          </ac:picMkLst>
        </pc:picChg>
        <pc:picChg chg="del">
          <ac:chgData name="ashraf196280" userId="27d99618-55bf-4dc3-9067-1dc06ec61557" providerId="ADAL" clId="{6CE5AA44-302A-4F75-BCC9-1374C97FCDE3}" dt="2023-06-11T17:03:57.806" v="5680" actId="478"/>
          <ac:picMkLst>
            <pc:docMk/>
            <pc:sldMk cId="3204583162" sldId="307"/>
            <ac:picMk id="11" creationId="{67781DE8-0CF9-EF43-8544-2EBC56183FDA}"/>
          </ac:picMkLst>
        </pc:picChg>
        <pc:picChg chg="del">
          <ac:chgData name="ashraf196280" userId="27d99618-55bf-4dc3-9067-1dc06ec61557" providerId="ADAL" clId="{6CE5AA44-302A-4F75-BCC9-1374C97FCDE3}" dt="2023-06-11T17:03:58.991" v="5681" actId="478"/>
          <ac:picMkLst>
            <pc:docMk/>
            <pc:sldMk cId="3204583162" sldId="307"/>
            <ac:picMk id="17" creationId="{57B71BE0-B321-1DA8-6DC9-B434C05CAA78}"/>
          </ac:picMkLst>
        </pc:picChg>
        <pc:cxnChg chg="del">
          <ac:chgData name="ashraf196280" userId="27d99618-55bf-4dc3-9067-1dc06ec61557" providerId="ADAL" clId="{6CE5AA44-302A-4F75-BCC9-1374C97FCDE3}" dt="2023-06-11T17:03:55.310" v="5678" actId="478"/>
          <ac:cxnSpMkLst>
            <pc:docMk/>
            <pc:sldMk cId="3204583162" sldId="307"/>
            <ac:cxnSpMk id="10" creationId="{5B801E63-3EB4-7A60-4EC3-60329B3B7ADA}"/>
          </ac:cxnSpMkLst>
        </pc:cxnChg>
        <pc:cxnChg chg="del">
          <ac:chgData name="ashraf196280" userId="27d99618-55bf-4dc3-9067-1dc06ec61557" providerId="ADAL" clId="{6CE5AA44-302A-4F75-BCC9-1374C97FCDE3}" dt="2023-06-11T17:03:55.310" v="5678" actId="478"/>
          <ac:cxnSpMkLst>
            <pc:docMk/>
            <pc:sldMk cId="3204583162" sldId="307"/>
            <ac:cxnSpMk id="13" creationId="{52B15365-55C0-8741-15C3-3FA628DE9717}"/>
          </ac:cxnSpMkLst>
        </pc:cxnChg>
        <pc:cxnChg chg="del">
          <ac:chgData name="ashraf196280" userId="27d99618-55bf-4dc3-9067-1dc06ec61557" providerId="ADAL" clId="{6CE5AA44-302A-4F75-BCC9-1374C97FCDE3}" dt="2023-06-11T17:03:55.310" v="5678" actId="478"/>
          <ac:cxnSpMkLst>
            <pc:docMk/>
            <pc:sldMk cId="3204583162" sldId="307"/>
            <ac:cxnSpMk id="18" creationId="{2E31873C-547B-70F6-7309-EA8CD797BCCB}"/>
          </ac:cxnSpMkLst>
        </pc:cxnChg>
        <pc:cxnChg chg="del mod">
          <ac:chgData name="ashraf196280" userId="27d99618-55bf-4dc3-9067-1dc06ec61557" providerId="ADAL" clId="{6CE5AA44-302A-4F75-BCC9-1374C97FCDE3}" dt="2023-06-11T17:03:57.806" v="5680" actId="478"/>
          <ac:cxnSpMkLst>
            <pc:docMk/>
            <pc:sldMk cId="3204583162" sldId="307"/>
            <ac:cxnSpMk id="19" creationId="{ECFE7969-C4F0-DFBE-0A9F-09E130B424A4}"/>
          </ac:cxnSpMkLst>
        </pc:cxnChg>
        <pc:cxnChg chg="del">
          <ac:chgData name="ashraf196280" userId="27d99618-55bf-4dc3-9067-1dc06ec61557" providerId="ADAL" clId="{6CE5AA44-302A-4F75-BCC9-1374C97FCDE3}" dt="2023-06-11T17:03:57.806" v="5680" actId="478"/>
          <ac:cxnSpMkLst>
            <pc:docMk/>
            <pc:sldMk cId="3204583162" sldId="307"/>
            <ac:cxnSpMk id="21" creationId="{9FAEADD1-19AE-549C-9CC9-04ACF755B102}"/>
          </ac:cxnSpMkLst>
        </pc:cxnChg>
        <pc:cxnChg chg="del">
          <ac:chgData name="ashraf196280" userId="27d99618-55bf-4dc3-9067-1dc06ec61557" providerId="ADAL" clId="{6CE5AA44-302A-4F75-BCC9-1374C97FCDE3}" dt="2023-06-11T17:03:55.310" v="5678" actId="478"/>
          <ac:cxnSpMkLst>
            <pc:docMk/>
            <pc:sldMk cId="3204583162" sldId="307"/>
            <ac:cxnSpMk id="25" creationId="{6B9A6D08-F77C-8490-C97D-FDC403FC864B}"/>
          </ac:cxnSpMkLst>
        </pc:cxnChg>
        <pc:cxnChg chg="del">
          <ac:chgData name="ashraf196280" userId="27d99618-55bf-4dc3-9067-1dc06ec61557" providerId="ADAL" clId="{6CE5AA44-302A-4F75-BCC9-1374C97FCDE3}" dt="2023-06-11T17:03:55.310" v="5678" actId="478"/>
          <ac:cxnSpMkLst>
            <pc:docMk/>
            <pc:sldMk cId="3204583162" sldId="307"/>
            <ac:cxnSpMk id="28" creationId="{6610D5A5-7F7F-0337-4CD0-2B2802B05DCD}"/>
          </ac:cxnSpMkLst>
        </pc:cxnChg>
        <pc:cxnChg chg="del">
          <ac:chgData name="ashraf196280" userId="27d99618-55bf-4dc3-9067-1dc06ec61557" providerId="ADAL" clId="{6CE5AA44-302A-4F75-BCC9-1374C97FCDE3}" dt="2023-06-11T17:03:55.310" v="5678" actId="478"/>
          <ac:cxnSpMkLst>
            <pc:docMk/>
            <pc:sldMk cId="3204583162" sldId="307"/>
            <ac:cxnSpMk id="38" creationId="{ABE73BCE-5EB1-6F79-2B44-413C3F44A7CB}"/>
          </ac:cxnSpMkLst>
        </pc:cxnChg>
        <pc:cxnChg chg="del">
          <ac:chgData name="ashraf196280" userId="27d99618-55bf-4dc3-9067-1dc06ec61557" providerId="ADAL" clId="{6CE5AA44-302A-4F75-BCC9-1374C97FCDE3}" dt="2023-06-11T17:03:55.310" v="5678" actId="478"/>
          <ac:cxnSpMkLst>
            <pc:docMk/>
            <pc:sldMk cId="3204583162" sldId="307"/>
            <ac:cxnSpMk id="42" creationId="{A946CAC6-18A0-F288-23C9-05EB79E6915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111FB-0AB2-4EF0-B177-B165E3B22F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2D9A9-4B7D-4E23-8055-B73D28C70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4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5A7B-4C9E-9DC2-5079-03F988F39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114C-A73E-D17D-45D0-5B9529899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4B00C-E605-8B13-9632-DC1C8133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5FE-2392-465C-A2CB-8DB782F5304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9A4D7-B016-F93F-9FDB-49E2794FF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60941-CEA9-A01F-93F4-BE041CFF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4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86DAD-558B-510A-DEB4-10AE72D8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67467-9BD1-67E0-8041-77A9F6232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32EC4-08A0-E7ED-3D68-9991DAC12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5FE-2392-465C-A2CB-8DB782F5304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B7E3A-023A-AB74-6196-C049D4DE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908E9-05F4-380C-B2ED-E2695895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52949-7EA8-6FEB-6D43-2B1DA874B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0CCA6-EF4D-7038-61DA-DF07FF272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C5F62-0017-93D5-04A2-DBC2773D2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5FE-2392-465C-A2CB-8DB782F5304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C3917-AC45-8F5C-F9F7-79FC3EB5A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F8A69-6A54-FA25-1CCB-469EF7458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3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8C359-1ECD-D813-C6C7-ABC286AF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3E6D1-5234-7F82-58B2-A0E3CBB71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7ADD4-8E8C-1ED5-67DC-916F62A65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5FE-2392-465C-A2CB-8DB782F5304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1DA75-FF19-FF73-3A2E-78117A7EB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D5998-D271-81B9-12C3-5E567406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64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7B0B9-113E-108A-93E3-0C9C9DA1E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872ED-2103-49D2-9EC3-A3DB0368A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FF76C-E22F-965C-919B-BB5FE320D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5FE-2392-465C-A2CB-8DB782F5304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D741C-97BC-BD07-60C6-24D40A69D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8B0DB-D71D-A2CC-BB90-AA917AD90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1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F76C-EC99-A639-C57D-92A85D2E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1B98F-651F-7CF6-1D42-36CFEE7A9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D594B-D99D-650F-32F0-4AADFFD2D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D959D-B23F-7F63-410D-2DC087D11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5FE-2392-465C-A2CB-8DB782F5304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8ADE4-23D7-8586-EEFE-A8866789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BB7D6-F63F-07B7-6F98-4C97D874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72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438AB-7B07-DEA5-21BE-958627CE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B1273-0ADE-0241-9DB5-E95E68A5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5C003-3A4F-E74E-F2FB-3E72FCA69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11265-02D8-907E-F1C6-0F6DDD3AD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15C5BA-44EC-D66F-A942-30E82C17C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F5E2F-0D47-36D3-6184-0B1EE28CB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5FE-2392-465C-A2CB-8DB782F5304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0E1EB2-226C-63D0-D6CA-F5F301B9D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EB71B5-D03B-3655-7C0A-18F063064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2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06898-7EF2-702A-57E8-8151D1BF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D507CC-6650-238D-E177-59F7963E5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5FE-2392-465C-A2CB-8DB782F5304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2A82D-2037-A33D-E143-54CF50A3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78E62F-8184-981C-5EA9-361541D6F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2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9C1DF6-9D76-CD9C-065E-45F110024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5FE-2392-465C-A2CB-8DB782F5304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F5D4E7-7AFE-AD92-21CA-FA7E9D783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EFF97-3655-2C66-4512-E26D507D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7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110D-0408-D241-CFFA-22A529CA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3F988-C7B4-7D64-B50F-D8F319930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FEABF-8E98-F086-2C67-07B0E0AB4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29B58-9467-249C-4471-9D813EA1B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5FE-2392-465C-A2CB-8DB782F5304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6FB80-2C35-766F-58C1-C46A8A78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40B33-57A3-7CE2-465B-B8609401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14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9386-14F5-827A-746B-89EE26814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16B95-C14E-56D8-A321-431AA49908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52431-5DB2-1B05-75B6-D6595A4DC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CD1C6-3377-B7D2-6294-8EBC23FEB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5FE-2392-465C-A2CB-8DB782F5304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1B2F9-DA18-B58F-8231-E70A6B0D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DF3AD-4374-6898-EE06-395C1831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65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7540F9-94D7-BD87-2B9C-6AF68907A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D9C4E-6036-2A27-CA01-687DA6078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31518-69D8-3FB2-F1D5-3C0A124B92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035FE-2392-465C-A2CB-8DB782F53046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0D01F-93C2-A275-F0A4-54A6AD068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04577-6693-515C-4708-4808A83E8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39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slide" Target="slide3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29.xml"/><Relationship Id="rId5" Type="http://schemas.openxmlformats.org/officeDocument/2006/relationships/image" Target="../media/image4.png"/><Relationship Id="rId10" Type="http://schemas.openxmlformats.org/officeDocument/2006/relationships/slide" Target="slide3.xml"/><Relationship Id="rId4" Type="http://schemas.openxmlformats.org/officeDocument/2006/relationships/image" Target="../media/image3.png"/><Relationship Id="rId9" Type="http://schemas.openxmlformats.org/officeDocument/2006/relationships/slide" Target="slide2.xml"/><Relationship Id="rId14" Type="http://schemas.openxmlformats.org/officeDocument/2006/relationships/slide" Target="slide4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1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1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1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1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1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1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1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1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1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1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5" Type="http://schemas.openxmlformats.org/officeDocument/2006/relationships/image" Target="../media/image50.png"/><Relationship Id="rId10" Type="http://schemas.openxmlformats.org/officeDocument/2006/relationships/image" Target="../media/image40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Relationship Id="rId1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5" Type="http://schemas.openxmlformats.org/officeDocument/2006/relationships/image" Target="../media/image50.png"/><Relationship Id="rId10" Type="http://schemas.openxmlformats.org/officeDocument/2006/relationships/image" Target="../media/image40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Relationship Id="rId1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5" Type="http://schemas.openxmlformats.org/officeDocument/2006/relationships/image" Target="../media/image50.png"/><Relationship Id="rId10" Type="http://schemas.openxmlformats.org/officeDocument/2006/relationships/image" Target="../media/image40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Relationship Id="rId1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.pn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1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1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51F0176-5824-F9AD-E2C5-66FC34262FC1}"/>
              </a:ext>
            </a:extLst>
          </p:cNvPr>
          <p:cNvGrpSpPr/>
          <p:nvPr/>
        </p:nvGrpSpPr>
        <p:grpSpPr>
          <a:xfrm>
            <a:off x="6153890" y="729000"/>
            <a:ext cx="2197769" cy="2176952"/>
            <a:chOff x="6153890" y="729000"/>
            <a:chExt cx="2197769" cy="21769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F4D196-6806-4D45-812B-0C460B0A0785}"/>
                </a:ext>
              </a:extLst>
            </p:cNvPr>
            <p:cNvGrpSpPr/>
            <p:nvPr/>
          </p:nvGrpSpPr>
          <p:grpSpPr>
            <a:xfrm>
              <a:off x="6153890" y="729000"/>
              <a:ext cx="2197769" cy="2176952"/>
              <a:chOff x="6153890" y="729000"/>
              <a:chExt cx="2197769" cy="217695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9137C42-A747-3427-50FA-CA262645F9C0}"/>
                  </a:ext>
                </a:extLst>
              </p:cNvPr>
              <p:cNvGrpSpPr/>
              <p:nvPr/>
            </p:nvGrpSpPr>
            <p:grpSpPr>
              <a:xfrm>
                <a:off x="6153890" y="729000"/>
                <a:ext cx="2197769" cy="2176952"/>
                <a:chOff x="6153890" y="729000"/>
                <a:chExt cx="2197769" cy="2176952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D2324EE8-E7C7-5982-35A0-55B5B8C80EF1}"/>
                    </a:ext>
                  </a:extLst>
                </p:cNvPr>
                <p:cNvSpPr/>
                <p:nvPr/>
              </p:nvSpPr>
              <p:spPr>
                <a:xfrm>
                  <a:off x="6156157" y="730880"/>
                  <a:ext cx="2194013" cy="2175072"/>
                </a:xfrm>
                <a:custGeom>
                  <a:avLst/>
                  <a:gdLst>
                    <a:gd name="connsiteX0" fmla="*/ 1338 w 2183246"/>
                    <a:gd name="connsiteY0" fmla="*/ 1657877 h 2161962"/>
                    <a:gd name="connsiteX1" fmla="*/ 2609 w 2183246"/>
                    <a:gd name="connsiteY1" fmla="*/ 1580074 h 2161962"/>
                    <a:gd name="connsiteX2" fmla="*/ 2341 w 2183246"/>
                    <a:gd name="connsiteY2" fmla="*/ 1349011 h 2161962"/>
                    <a:gd name="connsiteX3" fmla="*/ 1806 w 2183246"/>
                    <a:gd name="connsiteY3" fmla="*/ 886886 h 2161962"/>
                    <a:gd name="connsiteX4" fmla="*/ 1605 w 2183246"/>
                    <a:gd name="connsiteY4" fmla="*/ 734365 h 2161962"/>
                    <a:gd name="connsiteX5" fmla="*/ 1204 w 2183246"/>
                    <a:gd name="connsiteY5" fmla="*/ 369628 h 2161962"/>
                    <a:gd name="connsiteX6" fmla="*/ 937 w 2183246"/>
                    <a:gd name="connsiteY6" fmla="*/ 184912 h 2161962"/>
                    <a:gd name="connsiteX7" fmla="*/ 27021 w 2183246"/>
                    <a:gd name="connsiteY7" fmla="*/ 41043 h 2161962"/>
                    <a:gd name="connsiteX8" fmla="*/ 278772 w 2183246"/>
                    <a:gd name="connsiteY8" fmla="*/ 16897 h 2161962"/>
                    <a:gd name="connsiteX9" fmla="*/ 577275 w 2183246"/>
                    <a:gd name="connsiteY9" fmla="*/ 73103 h 2161962"/>
                    <a:gd name="connsiteX10" fmla="*/ 1266646 w 2183246"/>
                    <a:gd name="connsiteY10" fmla="*/ 349708 h 2161962"/>
                    <a:gd name="connsiteX11" fmla="*/ 1855358 w 2183246"/>
                    <a:gd name="connsiteY11" fmla="*/ 807339 h 2161962"/>
                    <a:gd name="connsiteX12" fmla="*/ 2042499 w 2183246"/>
                    <a:gd name="connsiteY12" fmla="*/ 1021499 h 2161962"/>
                    <a:gd name="connsiteX13" fmla="*/ 2111724 w 2183246"/>
                    <a:gd name="connsiteY13" fmla="*/ 1113790 h 2161962"/>
                    <a:gd name="connsiteX14" fmla="*/ 2178674 w 2183246"/>
                    <a:gd name="connsiteY14" fmla="*/ 1228014 h 2161962"/>
                    <a:gd name="connsiteX15" fmla="*/ 2165431 w 2183246"/>
                    <a:gd name="connsiteY15" fmla="*/ 1332914 h 2161962"/>
                    <a:gd name="connsiteX16" fmla="*/ 2070122 w 2183246"/>
                    <a:gd name="connsiteY16" fmla="*/ 1407364 h 2161962"/>
                    <a:gd name="connsiteX17" fmla="*/ 1951604 w 2183246"/>
                    <a:gd name="connsiteY17" fmla="*/ 1474033 h 2161962"/>
                    <a:gd name="connsiteX18" fmla="*/ 1752424 w 2183246"/>
                    <a:gd name="connsiteY18" fmla="*/ 1590336 h 2161962"/>
                    <a:gd name="connsiteX19" fmla="*/ 1354063 w 2183246"/>
                    <a:gd name="connsiteY19" fmla="*/ 1822941 h 2161962"/>
                    <a:gd name="connsiteX20" fmla="*/ 963729 w 2183246"/>
                    <a:gd name="connsiteY20" fmla="*/ 2050919 h 2161962"/>
                    <a:gd name="connsiteX21" fmla="*/ 631852 w 2183246"/>
                    <a:gd name="connsiteY21" fmla="*/ 2134825 h 2161962"/>
                    <a:gd name="connsiteX22" fmla="*/ 568178 w 2183246"/>
                    <a:gd name="connsiteY22" fmla="*/ 2073321 h 2161962"/>
                    <a:gd name="connsiteX23" fmla="*/ 165738 w 2183246"/>
                    <a:gd name="connsiteY23" fmla="*/ 1837228 h 2161962"/>
                    <a:gd name="connsiteX24" fmla="*/ 29763 w 2183246"/>
                    <a:gd name="connsiteY24" fmla="*/ 1760564 h 2161962"/>
                    <a:gd name="connsiteX25" fmla="*/ 1338 w 2183246"/>
                    <a:gd name="connsiteY25" fmla="*/ 1657877 h 2161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183246" h="2161962">
                      <a:moveTo>
                        <a:pt x="1338" y="1657877"/>
                      </a:moveTo>
                      <a:cubicBezTo>
                        <a:pt x="803" y="1632323"/>
                        <a:pt x="2676" y="1606232"/>
                        <a:pt x="2609" y="1580074"/>
                      </a:cubicBezTo>
                      <a:cubicBezTo>
                        <a:pt x="2542" y="1503076"/>
                        <a:pt x="2408" y="1426010"/>
                        <a:pt x="2341" y="1349011"/>
                      </a:cubicBezTo>
                      <a:cubicBezTo>
                        <a:pt x="2140" y="1194947"/>
                        <a:pt x="1940" y="1040950"/>
                        <a:pt x="1806" y="886886"/>
                      </a:cubicBezTo>
                      <a:cubicBezTo>
                        <a:pt x="1739" y="836046"/>
                        <a:pt x="1672" y="785205"/>
                        <a:pt x="1605" y="734365"/>
                      </a:cubicBezTo>
                      <a:cubicBezTo>
                        <a:pt x="1472" y="612831"/>
                        <a:pt x="1338" y="491229"/>
                        <a:pt x="1204" y="369628"/>
                      </a:cubicBezTo>
                      <a:cubicBezTo>
                        <a:pt x="1137" y="308056"/>
                        <a:pt x="1070" y="246484"/>
                        <a:pt x="937" y="184912"/>
                      </a:cubicBezTo>
                      <a:cubicBezTo>
                        <a:pt x="937" y="135346"/>
                        <a:pt x="-7625" y="81957"/>
                        <a:pt x="27021" y="41043"/>
                      </a:cubicBezTo>
                      <a:cubicBezTo>
                        <a:pt x="83739" y="-26096"/>
                        <a:pt x="202993" y="7037"/>
                        <a:pt x="278772" y="16897"/>
                      </a:cubicBezTo>
                      <a:cubicBezTo>
                        <a:pt x="379232" y="29976"/>
                        <a:pt x="478888" y="48756"/>
                        <a:pt x="577275" y="73103"/>
                      </a:cubicBezTo>
                      <a:cubicBezTo>
                        <a:pt x="818391" y="132797"/>
                        <a:pt x="1051080" y="226027"/>
                        <a:pt x="1266646" y="349708"/>
                      </a:cubicBezTo>
                      <a:cubicBezTo>
                        <a:pt x="1482882" y="473791"/>
                        <a:pt x="1681460" y="628391"/>
                        <a:pt x="1855358" y="807339"/>
                      </a:cubicBezTo>
                      <a:cubicBezTo>
                        <a:pt x="1921439" y="875350"/>
                        <a:pt x="1983908" y="946849"/>
                        <a:pt x="2042499" y="1021499"/>
                      </a:cubicBezTo>
                      <a:cubicBezTo>
                        <a:pt x="2066242" y="1051749"/>
                        <a:pt x="2089317" y="1082535"/>
                        <a:pt x="2111724" y="1113790"/>
                      </a:cubicBezTo>
                      <a:cubicBezTo>
                        <a:pt x="2137273" y="1149473"/>
                        <a:pt x="2168040" y="1184484"/>
                        <a:pt x="2178674" y="1228014"/>
                      </a:cubicBezTo>
                      <a:cubicBezTo>
                        <a:pt x="2187235" y="1263092"/>
                        <a:pt x="2184293" y="1301525"/>
                        <a:pt x="2165431" y="1332914"/>
                      </a:cubicBezTo>
                      <a:cubicBezTo>
                        <a:pt x="2143895" y="1368664"/>
                        <a:pt x="2106841" y="1390261"/>
                        <a:pt x="2070122" y="1407364"/>
                      </a:cubicBezTo>
                      <a:cubicBezTo>
                        <a:pt x="2029122" y="1426479"/>
                        <a:pt x="1990797" y="1451095"/>
                        <a:pt x="1951604" y="1474033"/>
                      </a:cubicBezTo>
                      <a:cubicBezTo>
                        <a:pt x="1885188" y="1512801"/>
                        <a:pt x="1818839" y="1551568"/>
                        <a:pt x="1752424" y="1590336"/>
                      </a:cubicBezTo>
                      <a:cubicBezTo>
                        <a:pt x="1619659" y="1667871"/>
                        <a:pt x="1486895" y="1745406"/>
                        <a:pt x="1354063" y="1822941"/>
                      </a:cubicBezTo>
                      <a:cubicBezTo>
                        <a:pt x="1223974" y="1898934"/>
                        <a:pt x="1093818" y="1974926"/>
                        <a:pt x="963729" y="2050919"/>
                      </a:cubicBezTo>
                      <a:cubicBezTo>
                        <a:pt x="868152" y="2106723"/>
                        <a:pt x="744819" y="2211623"/>
                        <a:pt x="631852" y="2134825"/>
                      </a:cubicBezTo>
                      <a:cubicBezTo>
                        <a:pt x="607372" y="2118192"/>
                        <a:pt x="588244" y="2095052"/>
                        <a:pt x="568178" y="2073321"/>
                      </a:cubicBezTo>
                      <a:cubicBezTo>
                        <a:pt x="460964" y="1957152"/>
                        <a:pt x="318835" y="1875123"/>
                        <a:pt x="165738" y="1837228"/>
                      </a:cubicBezTo>
                      <a:cubicBezTo>
                        <a:pt x="111362" y="1823746"/>
                        <a:pt x="63406" y="1809661"/>
                        <a:pt x="29763" y="1760564"/>
                      </a:cubicBezTo>
                      <a:cubicBezTo>
                        <a:pt x="7558" y="1728303"/>
                        <a:pt x="2074" y="1693627"/>
                        <a:pt x="1338" y="1657877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6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C659AF12-DB22-F918-333E-02A736777FBD}"/>
                    </a:ext>
                  </a:extLst>
                </p:cNvPr>
                <p:cNvSpPr/>
                <p:nvPr/>
              </p:nvSpPr>
              <p:spPr>
                <a:xfrm>
                  <a:off x="6153890" y="729000"/>
                  <a:ext cx="2197769" cy="1524867"/>
                </a:xfrm>
                <a:custGeom>
                  <a:avLst/>
                  <a:gdLst>
                    <a:gd name="connsiteX0" fmla="*/ 3527 w 2186984"/>
                    <a:gd name="connsiteY0" fmla="*/ 420057 h 1515676"/>
                    <a:gd name="connsiteX1" fmla="*/ 2390 w 2186984"/>
                    <a:gd name="connsiteY1" fmla="*/ 127892 h 1515676"/>
                    <a:gd name="connsiteX2" fmla="*/ 29277 w 2186984"/>
                    <a:gd name="connsiteY2" fmla="*/ 42979 h 1515676"/>
                    <a:gd name="connsiteX3" fmla="*/ 129870 w 2186984"/>
                    <a:gd name="connsiteY3" fmla="*/ 120 h 1515676"/>
                    <a:gd name="connsiteX4" fmla="*/ 1235795 w 2186984"/>
                    <a:gd name="connsiteY4" fmla="*/ 332998 h 1515676"/>
                    <a:gd name="connsiteX5" fmla="*/ 2136854 w 2186984"/>
                    <a:gd name="connsiteY5" fmla="*/ 1146781 h 1515676"/>
                    <a:gd name="connsiteX6" fmla="*/ 2181800 w 2186984"/>
                    <a:gd name="connsiteY6" fmla="*/ 1301985 h 1515676"/>
                    <a:gd name="connsiteX7" fmla="*/ 2136854 w 2186984"/>
                    <a:gd name="connsiteY7" fmla="*/ 1370734 h 1515676"/>
                    <a:gd name="connsiteX8" fmla="*/ 1885772 w 2186984"/>
                    <a:gd name="connsiteY8" fmla="*/ 1515676 h 1515676"/>
                    <a:gd name="connsiteX9" fmla="*/ 1780028 w 2186984"/>
                    <a:gd name="connsiteY9" fmla="*/ 1384081 h 1515676"/>
                    <a:gd name="connsiteX10" fmla="*/ 1604258 w 2186984"/>
                    <a:gd name="connsiteY10" fmla="*/ 1042149 h 1515676"/>
                    <a:gd name="connsiteX11" fmla="*/ 1506875 w 2186984"/>
                    <a:gd name="connsiteY11" fmla="*/ 682040 h 1515676"/>
                    <a:gd name="connsiteX12" fmla="*/ 1474369 w 2186984"/>
                    <a:gd name="connsiteY12" fmla="*/ 639986 h 1515676"/>
                    <a:gd name="connsiteX13" fmla="*/ 1255525 w 2186984"/>
                    <a:gd name="connsiteY13" fmla="*/ 475392 h 1515676"/>
                    <a:gd name="connsiteX14" fmla="*/ 1015546 w 2186984"/>
                    <a:gd name="connsiteY14" fmla="*/ 351376 h 1515676"/>
                    <a:gd name="connsiteX15" fmla="*/ 819041 w 2186984"/>
                    <a:gd name="connsiteY15" fmla="*/ 336687 h 1515676"/>
                    <a:gd name="connsiteX16" fmla="*/ 642067 w 2186984"/>
                    <a:gd name="connsiteY16" fmla="*/ 396716 h 1515676"/>
                    <a:gd name="connsiteX17" fmla="*/ 384965 w 2186984"/>
                    <a:gd name="connsiteY17" fmla="*/ 447020 h 1515676"/>
                    <a:gd name="connsiteX18" fmla="*/ 3527 w 2186984"/>
                    <a:gd name="connsiteY18" fmla="*/ 420057 h 151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186984" h="1515676">
                      <a:moveTo>
                        <a:pt x="3527" y="420057"/>
                      </a:moveTo>
                      <a:cubicBezTo>
                        <a:pt x="1253" y="363717"/>
                        <a:pt x="-2493" y="245737"/>
                        <a:pt x="2390" y="127892"/>
                      </a:cubicBezTo>
                      <a:cubicBezTo>
                        <a:pt x="3259" y="106295"/>
                        <a:pt x="5533" y="71619"/>
                        <a:pt x="29277" y="42979"/>
                      </a:cubicBezTo>
                      <a:cubicBezTo>
                        <a:pt x="66933" y="-2496"/>
                        <a:pt x="123583" y="-215"/>
                        <a:pt x="129870" y="120"/>
                      </a:cubicBezTo>
                      <a:cubicBezTo>
                        <a:pt x="365034" y="18230"/>
                        <a:pt x="784128" y="81478"/>
                        <a:pt x="1235795" y="332998"/>
                      </a:cubicBezTo>
                      <a:cubicBezTo>
                        <a:pt x="1715753" y="600279"/>
                        <a:pt x="1999407" y="950327"/>
                        <a:pt x="2136854" y="1146781"/>
                      </a:cubicBezTo>
                      <a:cubicBezTo>
                        <a:pt x="2140599" y="1150671"/>
                        <a:pt x="2205476" y="1220091"/>
                        <a:pt x="2181800" y="1301985"/>
                      </a:cubicBezTo>
                      <a:cubicBezTo>
                        <a:pt x="2171700" y="1336997"/>
                        <a:pt x="2149695" y="1359600"/>
                        <a:pt x="2136854" y="1370734"/>
                      </a:cubicBezTo>
                      <a:cubicBezTo>
                        <a:pt x="2053182" y="1419026"/>
                        <a:pt x="1969443" y="1467384"/>
                        <a:pt x="1885772" y="1515676"/>
                      </a:cubicBezTo>
                      <a:cubicBezTo>
                        <a:pt x="1854738" y="1481268"/>
                        <a:pt x="1818085" y="1437403"/>
                        <a:pt x="1780028" y="1384081"/>
                      </a:cubicBezTo>
                      <a:cubicBezTo>
                        <a:pt x="1705386" y="1279516"/>
                        <a:pt x="1640910" y="1166031"/>
                        <a:pt x="1604258" y="1042149"/>
                      </a:cubicBezTo>
                      <a:cubicBezTo>
                        <a:pt x="1569277" y="924035"/>
                        <a:pt x="1574093" y="789221"/>
                        <a:pt x="1506875" y="682040"/>
                      </a:cubicBezTo>
                      <a:cubicBezTo>
                        <a:pt x="1497444" y="667016"/>
                        <a:pt x="1486609" y="652864"/>
                        <a:pt x="1474369" y="639986"/>
                      </a:cubicBezTo>
                      <a:cubicBezTo>
                        <a:pt x="1412368" y="574457"/>
                        <a:pt x="1330235" y="524958"/>
                        <a:pt x="1255525" y="475392"/>
                      </a:cubicBezTo>
                      <a:cubicBezTo>
                        <a:pt x="1180415" y="425557"/>
                        <a:pt x="1101693" y="379210"/>
                        <a:pt x="1015546" y="351376"/>
                      </a:cubicBezTo>
                      <a:cubicBezTo>
                        <a:pt x="952006" y="330852"/>
                        <a:pt x="884922" y="325687"/>
                        <a:pt x="819041" y="336687"/>
                      </a:cubicBezTo>
                      <a:cubicBezTo>
                        <a:pt x="755836" y="347217"/>
                        <a:pt x="701727" y="375857"/>
                        <a:pt x="642067" y="396716"/>
                      </a:cubicBezTo>
                      <a:cubicBezTo>
                        <a:pt x="559131" y="425691"/>
                        <a:pt x="472516" y="441386"/>
                        <a:pt x="384965" y="447020"/>
                      </a:cubicBezTo>
                      <a:cubicBezTo>
                        <a:pt x="257418" y="455002"/>
                        <a:pt x="129001" y="442862"/>
                        <a:pt x="3527" y="420057"/>
                      </a:cubicBez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10000"/>
                  </a:schemeClr>
                </a:solidFill>
                <a:ln w="6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  <a:p>
                  <a:endParaRPr lang="en-IN" dirty="0"/>
                </a:p>
              </p:txBody>
            </p:sp>
          </p:grp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9F58931-1F4B-B09C-F128-11CC806AE0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8015" y="1782921"/>
                <a:ext cx="258996" cy="259288"/>
              </a:xfrm>
              <a:prstGeom prst="ellipse">
                <a:avLst/>
              </a:prstGeom>
              <a:noFill/>
              <a:ln w="6672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" name="Freeform: Shape 112">
              <a:extLst>
                <a:ext uri="{FF2B5EF4-FFF2-40B4-BE49-F238E27FC236}">
                  <a16:creationId xmlns:a16="http://schemas.microsoft.com/office/drawing/2014/main" id="{B3C2587E-852B-D6DD-DD85-24B8EB2759CB}"/>
                </a:ext>
              </a:extLst>
            </p:cNvPr>
            <p:cNvSpPr/>
            <p:nvPr/>
          </p:nvSpPr>
          <p:spPr>
            <a:xfrm>
              <a:off x="8018562" y="1845052"/>
              <a:ext cx="57902" cy="135026"/>
            </a:xfrm>
            <a:custGeom>
              <a:avLst/>
              <a:gdLst>
                <a:gd name="connsiteX0" fmla="*/ 25908 w 57902"/>
                <a:gd name="connsiteY0" fmla="*/ 134874 h 134874"/>
                <a:gd name="connsiteX1" fmla="*/ 57902 w 57902"/>
                <a:gd name="connsiteY1" fmla="*/ 134874 h 134874"/>
                <a:gd name="connsiteX2" fmla="*/ 57902 w 57902"/>
                <a:gd name="connsiteY2" fmla="*/ 0 h 134874"/>
                <a:gd name="connsiteX3" fmla="*/ 35433 w 57902"/>
                <a:gd name="connsiteY3" fmla="*/ 0 h 134874"/>
                <a:gd name="connsiteX4" fmla="*/ 33242 w 57902"/>
                <a:gd name="connsiteY4" fmla="*/ 6953 h 134874"/>
                <a:gd name="connsiteX5" fmla="*/ 28194 w 57902"/>
                <a:gd name="connsiteY5" fmla="*/ 13811 h 134874"/>
                <a:gd name="connsiteX6" fmla="*/ 18955 w 57902"/>
                <a:gd name="connsiteY6" fmla="*/ 19050 h 134874"/>
                <a:gd name="connsiteX7" fmla="*/ 4000 w 57902"/>
                <a:gd name="connsiteY7" fmla="*/ 21146 h 134874"/>
                <a:gd name="connsiteX8" fmla="*/ 0 w 57902"/>
                <a:gd name="connsiteY8" fmla="*/ 21146 h 134874"/>
                <a:gd name="connsiteX9" fmla="*/ 0 w 57902"/>
                <a:gd name="connsiteY9" fmla="*/ 41339 h 134874"/>
                <a:gd name="connsiteX10" fmla="*/ 25908 w 57902"/>
                <a:gd name="connsiteY10" fmla="*/ 41339 h 134874"/>
                <a:gd name="connsiteX11" fmla="*/ 25908 w 57902"/>
                <a:gd name="connsiteY11" fmla="*/ 134874 h 13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02" h="134874">
                  <a:moveTo>
                    <a:pt x="25908" y="134874"/>
                  </a:moveTo>
                  <a:lnTo>
                    <a:pt x="57902" y="134874"/>
                  </a:lnTo>
                  <a:lnTo>
                    <a:pt x="57902" y="0"/>
                  </a:lnTo>
                  <a:lnTo>
                    <a:pt x="35433" y="0"/>
                  </a:lnTo>
                  <a:cubicBezTo>
                    <a:pt x="35052" y="2162"/>
                    <a:pt x="34319" y="4477"/>
                    <a:pt x="33242" y="6953"/>
                  </a:cubicBezTo>
                  <a:cubicBezTo>
                    <a:pt x="32166" y="9430"/>
                    <a:pt x="30480" y="11716"/>
                    <a:pt x="28194" y="13811"/>
                  </a:cubicBezTo>
                  <a:cubicBezTo>
                    <a:pt x="25908" y="15907"/>
                    <a:pt x="22831" y="17650"/>
                    <a:pt x="18955" y="19050"/>
                  </a:cubicBezTo>
                  <a:cubicBezTo>
                    <a:pt x="15078" y="20450"/>
                    <a:pt x="10096" y="21146"/>
                    <a:pt x="4000" y="21146"/>
                  </a:cubicBezTo>
                  <a:lnTo>
                    <a:pt x="0" y="21146"/>
                  </a:lnTo>
                  <a:lnTo>
                    <a:pt x="0" y="41339"/>
                  </a:lnTo>
                  <a:lnTo>
                    <a:pt x="25908" y="41339"/>
                  </a:lnTo>
                  <a:lnTo>
                    <a:pt x="25908" y="13487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24FE7F-67C5-C23B-44E3-DFF1EA7670DB}"/>
              </a:ext>
            </a:extLst>
          </p:cNvPr>
          <p:cNvGrpSpPr/>
          <p:nvPr/>
        </p:nvGrpSpPr>
        <p:grpSpPr>
          <a:xfrm>
            <a:off x="6153890" y="3952048"/>
            <a:ext cx="2197769" cy="2176952"/>
            <a:chOff x="6153890" y="3952048"/>
            <a:chExt cx="2197769" cy="217695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46D0953-9BF0-7441-8437-449D3A14EE88}"/>
                </a:ext>
              </a:extLst>
            </p:cNvPr>
            <p:cNvGrpSpPr/>
            <p:nvPr/>
          </p:nvGrpSpPr>
          <p:grpSpPr>
            <a:xfrm>
              <a:off x="6153890" y="3952048"/>
              <a:ext cx="2197769" cy="2176952"/>
              <a:chOff x="6153890" y="3952048"/>
              <a:chExt cx="2197769" cy="217695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4CB3555-F8EB-7139-6705-802B8D685103}"/>
                  </a:ext>
                </a:extLst>
              </p:cNvPr>
              <p:cNvSpPr/>
              <p:nvPr/>
            </p:nvSpPr>
            <p:spPr>
              <a:xfrm flipV="1">
                <a:off x="6156157" y="3952048"/>
                <a:ext cx="2194013" cy="2175072"/>
              </a:xfrm>
              <a:custGeom>
                <a:avLst/>
                <a:gdLst>
                  <a:gd name="connsiteX0" fmla="*/ 1338 w 2183246"/>
                  <a:gd name="connsiteY0" fmla="*/ 1657877 h 2161962"/>
                  <a:gd name="connsiteX1" fmla="*/ 2609 w 2183246"/>
                  <a:gd name="connsiteY1" fmla="*/ 1580074 h 2161962"/>
                  <a:gd name="connsiteX2" fmla="*/ 2341 w 2183246"/>
                  <a:gd name="connsiteY2" fmla="*/ 1349011 h 2161962"/>
                  <a:gd name="connsiteX3" fmla="*/ 1806 w 2183246"/>
                  <a:gd name="connsiteY3" fmla="*/ 886886 h 2161962"/>
                  <a:gd name="connsiteX4" fmla="*/ 1605 w 2183246"/>
                  <a:gd name="connsiteY4" fmla="*/ 734365 h 2161962"/>
                  <a:gd name="connsiteX5" fmla="*/ 1204 w 2183246"/>
                  <a:gd name="connsiteY5" fmla="*/ 369628 h 2161962"/>
                  <a:gd name="connsiteX6" fmla="*/ 937 w 2183246"/>
                  <a:gd name="connsiteY6" fmla="*/ 184912 h 2161962"/>
                  <a:gd name="connsiteX7" fmla="*/ 27021 w 2183246"/>
                  <a:gd name="connsiteY7" fmla="*/ 41043 h 2161962"/>
                  <a:gd name="connsiteX8" fmla="*/ 278772 w 2183246"/>
                  <a:gd name="connsiteY8" fmla="*/ 16897 h 2161962"/>
                  <a:gd name="connsiteX9" fmla="*/ 577275 w 2183246"/>
                  <a:gd name="connsiteY9" fmla="*/ 73103 h 2161962"/>
                  <a:gd name="connsiteX10" fmla="*/ 1266646 w 2183246"/>
                  <a:gd name="connsiteY10" fmla="*/ 349708 h 2161962"/>
                  <a:gd name="connsiteX11" fmla="*/ 1855358 w 2183246"/>
                  <a:gd name="connsiteY11" fmla="*/ 807339 h 2161962"/>
                  <a:gd name="connsiteX12" fmla="*/ 2042499 w 2183246"/>
                  <a:gd name="connsiteY12" fmla="*/ 1021499 h 2161962"/>
                  <a:gd name="connsiteX13" fmla="*/ 2111724 w 2183246"/>
                  <a:gd name="connsiteY13" fmla="*/ 1113790 h 2161962"/>
                  <a:gd name="connsiteX14" fmla="*/ 2178674 w 2183246"/>
                  <a:gd name="connsiteY14" fmla="*/ 1228014 h 2161962"/>
                  <a:gd name="connsiteX15" fmla="*/ 2165431 w 2183246"/>
                  <a:gd name="connsiteY15" fmla="*/ 1332914 h 2161962"/>
                  <a:gd name="connsiteX16" fmla="*/ 2070122 w 2183246"/>
                  <a:gd name="connsiteY16" fmla="*/ 1407364 h 2161962"/>
                  <a:gd name="connsiteX17" fmla="*/ 1951604 w 2183246"/>
                  <a:gd name="connsiteY17" fmla="*/ 1474033 h 2161962"/>
                  <a:gd name="connsiteX18" fmla="*/ 1752424 w 2183246"/>
                  <a:gd name="connsiteY18" fmla="*/ 1590336 h 2161962"/>
                  <a:gd name="connsiteX19" fmla="*/ 1354063 w 2183246"/>
                  <a:gd name="connsiteY19" fmla="*/ 1822941 h 2161962"/>
                  <a:gd name="connsiteX20" fmla="*/ 963729 w 2183246"/>
                  <a:gd name="connsiteY20" fmla="*/ 2050919 h 2161962"/>
                  <a:gd name="connsiteX21" fmla="*/ 631852 w 2183246"/>
                  <a:gd name="connsiteY21" fmla="*/ 2134825 h 2161962"/>
                  <a:gd name="connsiteX22" fmla="*/ 568178 w 2183246"/>
                  <a:gd name="connsiteY22" fmla="*/ 2073321 h 2161962"/>
                  <a:gd name="connsiteX23" fmla="*/ 165738 w 2183246"/>
                  <a:gd name="connsiteY23" fmla="*/ 1837228 h 2161962"/>
                  <a:gd name="connsiteX24" fmla="*/ 29763 w 2183246"/>
                  <a:gd name="connsiteY24" fmla="*/ 1760564 h 2161962"/>
                  <a:gd name="connsiteX25" fmla="*/ 1338 w 2183246"/>
                  <a:gd name="connsiteY25" fmla="*/ 1657877 h 2161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83246" h="2161962">
                    <a:moveTo>
                      <a:pt x="1338" y="1657877"/>
                    </a:moveTo>
                    <a:cubicBezTo>
                      <a:pt x="803" y="1632323"/>
                      <a:pt x="2676" y="1606232"/>
                      <a:pt x="2609" y="1580074"/>
                    </a:cubicBezTo>
                    <a:cubicBezTo>
                      <a:pt x="2542" y="1503076"/>
                      <a:pt x="2408" y="1426010"/>
                      <a:pt x="2341" y="1349011"/>
                    </a:cubicBezTo>
                    <a:cubicBezTo>
                      <a:pt x="2140" y="1194947"/>
                      <a:pt x="1940" y="1040950"/>
                      <a:pt x="1806" y="886886"/>
                    </a:cubicBezTo>
                    <a:cubicBezTo>
                      <a:pt x="1739" y="836046"/>
                      <a:pt x="1672" y="785205"/>
                      <a:pt x="1605" y="734365"/>
                    </a:cubicBezTo>
                    <a:cubicBezTo>
                      <a:pt x="1472" y="612831"/>
                      <a:pt x="1338" y="491229"/>
                      <a:pt x="1204" y="369628"/>
                    </a:cubicBezTo>
                    <a:cubicBezTo>
                      <a:pt x="1137" y="308056"/>
                      <a:pt x="1070" y="246484"/>
                      <a:pt x="937" y="184912"/>
                    </a:cubicBezTo>
                    <a:cubicBezTo>
                      <a:pt x="937" y="135346"/>
                      <a:pt x="-7625" y="81957"/>
                      <a:pt x="27021" y="41043"/>
                    </a:cubicBezTo>
                    <a:cubicBezTo>
                      <a:pt x="83739" y="-26096"/>
                      <a:pt x="202993" y="7037"/>
                      <a:pt x="278772" y="16897"/>
                    </a:cubicBezTo>
                    <a:cubicBezTo>
                      <a:pt x="379232" y="29976"/>
                      <a:pt x="478888" y="48756"/>
                      <a:pt x="577275" y="73103"/>
                    </a:cubicBezTo>
                    <a:cubicBezTo>
                      <a:pt x="818391" y="132797"/>
                      <a:pt x="1051080" y="226027"/>
                      <a:pt x="1266646" y="349708"/>
                    </a:cubicBezTo>
                    <a:cubicBezTo>
                      <a:pt x="1482882" y="473791"/>
                      <a:pt x="1681460" y="628391"/>
                      <a:pt x="1855358" y="807339"/>
                    </a:cubicBezTo>
                    <a:cubicBezTo>
                      <a:pt x="1921439" y="875350"/>
                      <a:pt x="1983908" y="946849"/>
                      <a:pt x="2042499" y="1021499"/>
                    </a:cubicBezTo>
                    <a:cubicBezTo>
                      <a:pt x="2066242" y="1051749"/>
                      <a:pt x="2089317" y="1082535"/>
                      <a:pt x="2111724" y="1113790"/>
                    </a:cubicBezTo>
                    <a:cubicBezTo>
                      <a:pt x="2137273" y="1149473"/>
                      <a:pt x="2168040" y="1184484"/>
                      <a:pt x="2178674" y="1228014"/>
                    </a:cubicBezTo>
                    <a:cubicBezTo>
                      <a:pt x="2187235" y="1263092"/>
                      <a:pt x="2184293" y="1301525"/>
                      <a:pt x="2165431" y="1332914"/>
                    </a:cubicBezTo>
                    <a:cubicBezTo>
                      <a:pt x="2143895" y="1368664"/>
                      <a:pt x="2106841" y="1390261"/>
                      <a:pt x="2070122" y="1407364"/>
                    </a:cubicBezTo>
                    <a:cubicBezTo>
                      <a:pt x="2029122" y="1426479"/>
                      <a:pt x="1990797" y="1451095"/>
                      <a:pt x="1951604" y="1474033"/>
                    </a:cubicBezTo>
                    <a:cubicBezTo>
                      <a:pt x="1885188" y="1512801"/>
                      <a:pt x="1818839" y="1551568"/>
                      <a:pt x="1752424" y="1590336"/>
                    </a:cubicBezTo>
                    <a:cubicBezTo>
                      <a:pt x="1619659" y="1667871"/>
                      <a:pt x="1486895" y="1745406"/>
                      <a:pt x="1354063" y="1822941"/>
                    </a:cubicBezTo>
                    <a:cubicBezTo>
                      <a:pt x="1223974" y="1898934"/>
                      <a:pt x="1093818" y="1974926"/>
                      <a:pt x="963729" y="2050919"/>
                    </a:cubicBezTo>
                    <a:cubicBezTo>
                      <a:pt x="868152" y="2106723"/>
                      <a:pt x="744819" y="2211623"/>
                      <a:pt x="631852" y="2134825"/>
                    </a:cubicBezTo>
                    <a:cubicBezTo>
                      <a:pt x="607372" y="2118192"/>
                      <a:pt x="588244" y="2095052"/>
                      <a:pt x="568178" y="2073321"/>
                    </a:cubicBezTo>
                    <a:cubicBezTo>
                      <a:pt x="460964" y="1957152"/>
                      <a:pt x="318835" y="1875123"/>
                      <a:pt x="165738" y="1837228"/>
                    </a:cubicBezTo>
                    <a:cubicBezTo>
                      <a:pt x="111362" y="1823746"/>
                      <a:pt x="63406" y="1809661"/>
                      <a:pt x="29763" y="1760564"/>
                    </a:cubicBezTo>
                    <a:cubicBezTo>
                      <a:pt x="7558" y="1728303"/>
                      <a:pt x="2074" y="1693627"/>
                      <a:pt x="1338" y="165787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98DD0C7-69C0-F350-4552-B0759C2414C4}"/>
                  </a:ext>
                </a:extLst>
              </p:cNvPr>
              <p:cNvSpPr/>
              <p:nvPr/>
            </p:nvSpPr>
            <p:spPr>
              <a:xfrm flipV="1">
                <a:off x="6153890" y="4604133"/>
                <a:ext cx="2197769" cy="1524867"/>
              </a:xfrm>
              <a:custGeom>
                <a:avLst/>
                <a:gdLst>
                  <a:gd name="connsiteX0" fmla="*/ 3527 w 2186984"/>
                  <a:gd name="connsiteY0" fmla="*/ 420057 h 1515676"/>
                  <a:gd name="connsiteX1" fmla="*/ 2390 w 2186984"/>
                  <a:gd name="connsiteY1" fmla="*/ 127892 h 1515676"/>
                  <a:gd name="connsiteX2" fmla="*/ 29277 w 2186984"/>
                  <a:gd name="connsiteY2" fmla="*/ 42979 h 1515676"/>
                  <a:gd name="connsiteX3" fmla="*/ 129870 w 2186984"/>
                  <a:gd name="connsiteY3" fmla="*/ 120 h 1515676"/>
                  <a:gd name="connsiteX4" fmla="*/ 1235795 w 2186984"/>
                  <a:gd name="connsiteY4" fmla="*/ 332998 h 1515676"/>
                  <a:gd name="connsiteX5" fmla="*/ 2136854 w 2186984"/>
                  <a:gd name="connsiteY5" fmla="*/ 1146781 h 1515676"/>
                  <a:gd name="connsiteX6" fmla="*/ 2181800 w 2186984"/>
                  <a:gd name="connsiteY6" fmla="*/ 1301985 h 1515676"/>
                  <a:gd name="connsiteX7" fmla="*/ 2136854 w 2186984"/>
                  <a:gd name="connsiteY7" fmla="*/ 1370734 h 1515676"/>
                  <a:gd name="connsiteX8" fmla="*/ 1885772 w 2186984"/>
                  <a:gd name="connsiteY8" fmla="*/ 1515676 h 1515676"/>
                  <a:gd name="connsiteX9" fmla="*/ 1780028 w 2186984"/>
                  <a:gd name="connsiteY9" fmla="*/ 1384081 h 1515676"/>
                  <a:gd name="connsiteX10" fmla="*/ 1604258 w 2186984"/>
                  <a:gd name="connsiteY10" fmla="*/ 1042149 h 1515676"/>
                  <a:gd name="connsiteX11" fmla="*/ 1506875 w 2186984"/>
                  <a:gd name="connsiteY11" fmla="*/ 682040 h 1515676"/>
                  <a:gd name="connsiteX12" fmla="*/ 1474369 w 2186984"/>
                  <a:gd name="connsiteY12" fmla="*/ 639986 h 1515676"/>
                  <a:gd name="connsiteX13" fmla="*/ 1255525 w 2186984"/>
                  <a:gd name="connsiteY13" fmla="*/ 475392 h 1515676"/>
                  <a:gd name="connsiteX14" fmla="*/ 1015546 w 2186984"/>
                  <a:gd name="connsiteY14" fmla="*/ 351376 h 1515676"/>
                  <a:gd name="connsiteX15" fmla="*/ 819041 w 2186984"/>
                  <a:gd name="connsiteY15" fmla="*/ 336687 h 1515676"/>
                  <a:gd name="connsiteX16" fmla="*/ 642067 w 2186984"/>
                  <a:gd name="connsiteY16" fmla="*/ 396716 h 1515676"/>
                  <a:gd name="connsiteX17" fmla="*/ 384965 w 2186984"/>
                  <a:gd name="connsiteY17" fmla="*/ 447020 h 1515676"/>
                  <a:gd name="connsiteX18" fmla="*/ 3527 w 2186984"/>
                  <a:gd name="connsiteY18" fmla="*/ 420057 h 151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6984" h="1515676">
                    <a:moveTo>
                      <a:pt x="3527" y="420057"/>
                    </a:moveTo>
                    <a:cubicBezTo>
                      <a:pt x="1253" y="363717"/>
                      <a:pt x="-2493" y="245737"/>
                      <a:pt x="2390" y="127892"/>
                    </a:cubicBezTo>
                    <a:cubicBezTo>
                      <a:pt x="3259" y="106295"/>
                      <a:pt x="5533" y="71619"/>
                      <a:pt x="29277" y="42979"/>
                    </a:cubicBezTo>
                    <a:cubicBezTo>
                      <a:pt x="66933" y="-2496"/>
                      <a:pt x="123583" y="-215"/>
                      <a:pt x="129870" y="120"/>
                    </a:cubicBezTo>
                    <a:cubicBezTo>
                      <a:pt x="365034" y="18230"/>
                      <a:pt x="784128" y="81478"/>
                      <a:pt x="1235795" y="332998"/>
                    </a:cubicBezTo>
                    <a:cubicBezTo>
                      <a:pt x="1715753" y="600279"/>
                      <a:pt x="1999407" y="950327"/>
                      <a:pt x="2136854" y="1146781"/>
                    </a:cubicBezTo>
                    <a:cubicBezTo>
                      <a:pt x="2140599" y="1150671"/>
                      <a:pt x="2205476" y="1220091"/>
                      <a:pt x="2181800" y="1301985"/>
                    </a:cubicBezTo>
                    <a:cubicBezTo>
                      <a:pt x="2171700" y="1336997"/>
                      <a:pt x="2149695" y="1359600"/>
                      <a:pt x="2136854" y="1370734"/>
                    </a:cubicBezTo>
                    <a:cubicBezTo>
                      <a:pt x="2053182" y="1419026"/>
                      <a:pt x="1969443" y="1467384"/>
                      <a:pt x="1885772" y="1515676"/>
                    </a:cubicBezTo>
                    <a:cubicBezTo>
                      <a:pt x="1854738" y="1481268"/>
                      <a:pt x="1818085" y="1437403"/>
                      <a:pt x="1780028" y="1384081"/>
                    </a:cubicBezTo>
                    <a:cubicBezTo>
                      <a:pt x="1705386" y="1279516"/>
                      <a:pt x="1640910" y="1166031"/>
                      <a:pt x="1604258" y="1042149"/>
                    </a:cubicBezTo>
                    <a:cubicBezTo>
                      <a:pt x="1569277" y="924035"/>
                      <a:pt x="1574093" y="789221"/>
                      <a:pt x="1506875" y="682040"/>
                    </a:cubicBezTo>
                    <a:cubicBezTo>
                      <a:pt x="1497444" y="667016"/>
                      <a:pt x="1486609" y="652864"/>
                      <a:pt x="1474369" y="639986"/>
                    </a:cubicBezTo>
                    <a:cubicBezTo>
                      <a:pt x="1412368" y="574457"/>
                      <a:pt x="1330235" y="524958"/>
                      <a:pt x="1255525" y="475392"/>
                    </a:cubicBezTo>
                    <a:cubicBezTo>
                      <a:pt x="1180415" y="425557"/>
                      <a:pt x="1101693" y="379210"/>
                      <a:pt x="1015546" y="351376"/>
                    </a:cubicBezTo>
                    <a:cubicBezTo>
                      <a:pt x="952006" y="330852"/>
                      <a:pt x="884922" y="325687"/>
                      <a:pt x="819041" y="336687"/>
                    </a:cubicBezTo>
                    <a:cubicBezTo>
                      <a:pt x="755836" y="347217"/>
                      <a:pt x="701727" y="375857"/>
                      <a:pt x="642067" y="396716"/>
                    </a:cubicBezTo>
                    <a:cubicBezTo>
                      <a:pt x="559131" y="425691"/>
                      <a:pt x="472516" y="441386"/>
                      <a:pt x="384965" y="447020"/>
                    </a:cubicBezTo>
                    <a:cubicBezTo>
                      <a:pt x="257418" y="455002"/>
                      <a:pt x="129001" y="442862"/>
                      <a:pt x="3527" y="42005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15000"/>
                </a:schemeClr>
              </a:solidFill>
              <a:ln w="6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517934-58A1-2C92-9144-BA9AB0F80C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78882" y="5739128"/>
              <a:ext cx="258996" cy="259288"/>
            </a:xfrm>
            <a:prstGeom prst="ellipse">
              <a:avLst/>
            </a:prstGeom>
            <a:noFill/>
            <a:ln w="667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20">
              <a:extLst>
                <a:ext uri="{FF2B5EF4-FFF2-40B4-BE49-F238E27FC236}">
                  <a16:creationId xmlns:a16="http://schemas.microsoft.com/office/drawing/2014/main" id="{7379F6BF-6258-7FF7-B43B-6C16CA3AF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62476" y="5800295"/>
              <a:ext cx="91811" cy="136954"/>
            </a:xfrm>
            <a:custGeom>
              <a:avLst/>
              <a:gdLst>
                <a:gd name="connsiteX0" fmla="*/ 451742 w 579653"/>
                <a:gd name="connsiteY0" fmla="*/ 397393 h 863698"/>
                <a:gd name="connsiteX1" fmla="*/ 509616 w 579653"/>
                <a:gd name="connsiteY1" fmla="*/ 354006 h 863698"/>
                <a:gd name="connsiteX2" fmla="*/ 553583 w 579653"/>
                <a:gd name="connsiteY2" fmla="*/ 229048 h 863698"/>
                <a:gd name="connsiteX3" fmla="*/ 479927 w 579653"/>
                <a:gd name="connsiteY3" fmla="*/ 62170 h 863698"/>
                <a:gd name="connsiteX4" fmla="*/ 286045 w 579653"/>
                <a:gd name="connsiteY4" fmla="*/ 0 h 863698"/>
                <a:gd name="connsiteX5" fmla="*/ 176803 w 579653"/>
                <a:gd name="connsiteY5" fmla="*/ 15602 h 863698"/>
                <a:gd name="connsiteX6" fmla="*/ 99965 w 579653"/>
                <a:gd name="connsiteY6" fmla="*/ 60722 h 863698"/>
                <a:gd name="connsiteX7" fmla="*/ 36376 w 579653"/>
                <a:gd name="connsiteY7" fmla="*/ 151524 h 863698"/>
                <a:gd name="connsiteX8" fmla="*/ 15021 w 579653"/>
                <a:gd name="connsiteY8" fmla="*/ 270110 h 863698"/>
                <a:gd name="connsiteX9" fmla="*/ 168897 w 579653"/>
                <a:gd name="connsiteY9" fmla="*/ 270110 h 863698"/>
                <a:gd name="connsiteX10" fmla="*/ 195101 w 579653"/>
                <a:gd name="connsiteY10" fmla="*/ 171193 h 863698"/>
                <a:gd name="connsiteX11" fmla="*/ 280826 w 579653"/>
                <a:gd name="connsiteY11" fmla="*/ 134188 h 863698"/>
                <a:gd name="connsiteX12" fmla="*/ 359597 w 579653"/>
                <a:gd name="connsiteY12" fmla="*/ 164287 h 863698"/>
                <a:gd name="connsiteX13" fmla="*/ 387515 w 579653"/>
                <a:gd name="connsiteY13" fmla="*/ 242392 h 863698"/>
                <a:gd name="connsiteX14" fmla="*/ 332746 w 579653"/>
                <a:gd name="connsiteY14" fmla="*/ 340719 h 863698"/>
                <a:gd name="connsiteX15" fmla="*/ 220904 w 579653"/>
                <a:gd name="connsiteY15" fmla="*/ 356330 h 863698"/>
                <a:gd name="connsiteX16" fmla="*/ 220904 w 579653"/>
                <a:gd name="connsiteY16" fmla="*/ 474355 h 863698"/>
                <a:gd name="connsiteX17" fmla="*/ 340890 w 579653"/>
                <a:gd name="connsiteY17" fmla="*/ 490004 h 863698"/>
                <a:gd name="connsiteX18" fmla="*/ 407794 w 579653"/>
                <a:gd name="connsiteY18" fmla="*/ 600475 h 863698"/>
                <a:gd name="connsiteX19" fmla="*/ 371742 w 579653"/>
                <a:gd name="connsiteY19" fmla="*/ 696192 h 863698"/>
                <a:gd name="connsiteX20" fmla="*/ 287188 w 579653"/>
                <a:gd name="connsiteY20" fmla="*/ 729482 h 863698"/>
                <a:gd name="connsiteX21" fmla="*/ 178118 w 579653"/>
                <a:gd name="connsiteY21" fmla="*/ 668760 h 863698"/>
                <a:gd name="connsiteX22" fmla="*/ 161963 w 579653"/>
                <a:gd name="connsiteY22" fmla="*/ 585454 h 863698"/>
                <a:gd name="connsiteX23" fmla="*/ 0 w 579653"/>
                <a:gd name="connsiteY23" fmla="*/ 585454 h 863698"/>
                <a:gd name="connsiteX24" fmla="*/ 40434 w 579653"/>
                <a:gd name="connsiteY24" fmla="*/ 747398 h 863698"/>
                <a:gd name="connsiteX25" fmla="*/ 287798 w 579653"/>
                <a:gd name="connsiteY25" fmla="*/ 863699 h 863698"/>
                <a:gd name="connsiteX26" fmla="*/ 505997 w 579653"/>
                <a:gd name="connsiteY26" fmla="*/ 782965 h 863698"/>
                <a:gd name="connsiteX27" fmla="*/ 579653 w 579653"/>
                <a:gd name="connsiteY27" fmla="*/ 595817 h 863698"/>
                <a:gd name="connsiteX28" fmla="*/ 516579 w 579653"/>
                <a:gd name="connsiteY28" fmla="*/ 436178 h 863698"/>
                <a:gd name="connsiteX29" fmla="*/ 451742 w 579653"/>
                <a:gd name="connsiteY29" fmla="*/ 397393 h 86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9653" h="863698">
                  <a:moveTo>
                    <a:pt x="451742" y="397393"/>
                  </a:moveTo>
                  <a:cubicBezTo>
                    <a:pt x="471830" y="389706"/>
                    <a:pt x="491090" y="375209"/>
                    <a:pt x="509616" y="354006"/>
                  </a:cubicBezTo>
                  <a:cubicBezTo>
                    <a:pt x="538915" y="320088"/>
                    <a:pt x="553583" y="278435"/>
                    <a:pt x="553583" y="229048"/>
                  </a:cubicBezTo>
                  <a:cubicBezTo>
                    <a:pt x="553583" y="159258"/>
                    <a:pt x="529047" y="103642"/>
                    <a:pt x="479927" y="62170"/>
                  </a:cubicBezTo>
                  <a:cubicBezTo>
                    <a:pt x="430806" y="20698"/>
                    <a:pt x="366170" y="0"/>
                    <a:pt x="286045" y="0"/>
                  </a:cubicBezTo>
                  <a:cubicBezTo>
                    <a:pt x="242907" y="0"/>
                    <a:pt x="206512" y="5182"/>
                    <a:pt x="176803" y="15602"/>
                  </a:cubicBezTo>
                  <a:cubicBezTo>
                    <a:pt x="147171" y="26022"/>
                    <a:pt x="121549" y="41053"/>
                    <a:pt x="99965" y="60722"/>
                  </a:cubicBezTo>
                  <a:cubicBezTo>
                    <a:pt x="71095" y="88487"/>
                    <a:pt x="49892" y="118758"/>
                    <a:pt x="36376" y="151524"/>
                  </a:cubicBezTo>
                  <a:cubicBezTo>
                    <a:pt x="23670" y="188957"/>
                    <a:pt x="16574" y="228476"/>
                    <a:pt x="15021" y="270110"/>
                  </a:cubicBezTo>
                  <a:lnTo>
                    <a:pt x="168897" y="270110"/>
                  </a:lnTo>
                  <a:cubicBezTo>
                    <a:pt x="168116" y="228876"/>
                    <a:pt x="176851" y="195872"/>
                    <a:pt x="195101" y="171193"/>
                  </a:cubicBezTo>
                  <a:cubicBezTo>
                    <a:pt x="213351" y="146523"/>
                    <a:pt x="241954" y="134188"/>
                    <a:pt x="280826" y="134188"/>
                  </a:cubicBezTo>
                  <a:cubicBezTo>
                    <a:pt x="314649" y="134188"/>
                    <a:pt x="340881" y="144218"/>
                    <a:pt x="359597" y="164287"/>
                  </a:cubicBezTo>
                  <a:cubicBezTo>
                    <a:pt x="378181" y="184318"/>
                    <a:pt x="387515" y="210341"/>
                    <a:pt x="387515" y="242392"/>
                  </a:cubicBezTo>
                  <a:cubicBezTo>
                    <a:pt x="387515" y="291741"/>
                    <a:pt x="369294" y="324517"/>
                    <a:pt x="332746" y="340719"/>
                  </a:cubicBezTo>
                  <a:cubicBezTo>
                    <a:pt x="311591" y="350368"/>
                    <a:pt x="274358" y="355568"/>
                    <a:pt x="220904" y="356330"/>
                  </a:cubicBezTo>
                  <a:lnTo>
                    <a:pt x="220904" y="474355"/>
                  </a:lnTo>
                  <a:cubicBezTo>
                    <a:pt x="275492" y="474355"/>
                    <a:pt x="315506" y="479555"/>
                    <a:pt x="340890" y="490004"/>
                  </a:cubicBezTo>
                  <a:cubicBezTo>
                    <a:pt x="385477" y="508502"/>
                    <a:pt x="407794" y="545354"/>
                    <a:pt x="407794" y="600475"/>
                  </a:cubicBezTo>
                  <a:cubicBezTo>
                    <a:pt x="407794" y="642128"/>
                    <a:pt x="395735" y="674056"/>
                    <a:pt x="371742" y="696192"/>
                  </a:cubicBezTo>
                  <a:cubicBezTo>
                    <a:pt x="347691" y="718376"/>
                    <a:pt x="319459" y="729482"/>
                    <a:pt x="287188" y="729482"/>
                  </a:cubicBezTo>
                  <a:cubicBezTo>
                    <a:pt x="234439" y="729482"/>
                    <a:pt x="198101" y="709212"/>
                    <a:pt x="178118" y="668760"/>
                  </a:cubicBezTo>
                  <a:cubicBezTo>
                    <a:pt x="167383" y="646757"/>
                    <a:pt x="161963" y="619011"/>
                    <a:pt x="161963" y="585454"/>
                  </a:cubicBezTo>
                  <a:lnTo>
                    <a:pt x="0" y="585454"/>
                  </a:lnTo>
                  <a:cubicBezTo>
                    <a:pt x="2686" y="652186"/>
                    <a:pt x="16231" y="706146"/>
                    <a:pt x="40434" y="747398"/>
                  </a:cubicBezTo>
                  <a:cubicBezTo>
                    <a:pt x="86687" y="824932"/>
                    <a:pt x="169088" y="863699"/>
                    <a:pt x="287798" y="863699"/>
                  </a:cubicBezTo>
                  <a:cubicBezTo>
                    <a:pt x="384105" y="863699"/>
                    <a:pt x="456838" y="836752"/>
                    <a:pt x="505997" y="782965"/>
                  </a:cubicBezTo>
                  <a:cubicBezTo>
                    <a:pt x="555079" y="729177"/>
                    <a:pt x="579653" y="666807"/>
                    <a:pt x="579653" y="595817"/>
                  </a:cubicBezTo>
                  <a:cubicBezTo>
                    <a:pt x="579653" y="528380"/>
                    <a:pt x="558584" y="475126"/>
                    <a:pt x="516579" y="436178"/>
                  </a:cubicBezTo>
                  <a:cubicBezTo>
                    <a:pt x="488375" y="410328"/>
                    <a:pt x="466811" y="397393"/>
                    <a:pt x="451742" y="39739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BF3C23-8D1B-250E-AE36-7C1C0E911134}"/>
              </a:ext>
            </a:extLst>
          </p:cNvPr>
          <p:cNvGrpSpPr/>
          <p:nvPr/>
        </p:nvGrpSpPr>
        <p:grpSpPr>
          <a:xfrm>
            <a:off x="3854223" y="3952048"/>
            <a:ext cx="2197769" cy="2176952"/>
            <a:chOff x="3854223" y="3952048"/>
            <a:chExt cx="2197769" cy="21769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ED1AAE-0FB8-7D15-6EC0-9C23D2CDD5EA}"/>
                </a:ext>
              </a:extLst>
            </p:cNvPr>
            <p:cNvGrpSpPr/>
            <p:nvPr/>
          </p:nvGrpSpPr>
          <p:grpSpPr>
            <a:xfrm>
              <a:off x="3854223" y="3952048"/>
              <a:ext cx="2197769" cy="2176952"/>
              <a:chOff x="3854223" y="3952048"/>
              <a:chExt cx="2197769" cy="2176952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56FAC0D-6106-2362-B4D3-4926811F36EB}"/>
                  </a:ext>
                </a:extLst>
              </p:cNvPr>
              <p:cNvSpPr/>
              <p:nvPr/>
            </p:nvSpPr>
            <p:spPr>
              <a:xfrm flipH="1" flipV="1">
                <a:off x="3855712" y="3952048"/>
                <a:ext cx="2194013" cy="2175072"/>
              </a:xfrm>
              <a:custGeom>
                <a:avLst/>
                <a:gdLst>
                  <a:gd name="connsiteX0" fmla="*/ 1338 w 2183246"/>
                  <a:gd name="connsiteY0" fmla="*/ 1657877 h 2161962"/>
                  <a:gd name="connsiteX1" fmla="*/ 2609 w 2183246"/>
                  <a:gd name="connsiteY1" fmla="*/ 1580074 h 2161962"/>
                  <a:gd name="connsiteX2" fmla="*/ 2341 w 2183246"/>
                  <a:gd name="connsiteY2" fmla="*/ 1349011 h 2161962"/>
                  <a:gd name="connsiteX3" fmla="*/ 1806 w 2183246"/>
                  <a:gd name="connsiteY3" fmla="*/ 886886 h 2161962"/>
                  <a:gd name="connsiteX4" fmla="*/ 1605 w 2183246"/>
                  <a:gd name="connsiteY4" fmla="*/ 734365 h 2161962"/>
                  <a:gd name="connsiteX5" fmla="*/ 1204 w 2183246"/>
                  <a:gd name="connsiteY5" fmla="*/ 369628 h 2161962"/>
                  <a:gd name="connsiteX6" fmla="*/ 937 w 2183246"/>
                  <a:gd name="connsiteY6" fmla="*/ 184912 h 2161962"/>
                  <a:gd name="connsiteX7" fmla="*/ 27021 w 2183246"/>
                  <a:gd name="connsiteY7" fmla="*/ 41043 h 2161962"/>
                  <a:gd name="connsiteX8" fmla="*/ 278772 w 2183246"/>
                  <a:gd name="connsiteY8" fmla="*/ 16897 h 2161962"/>
                  <a:gd name="connsiteX9" fmla="*/ 577275 w 2183246"/>
                  <a:gd name="connsiteY9" fmla="*/ 73103 h 2161962"/>
                  <a:gd name="connsiteX10" fmla="*/ 1266646 w 2183246"/>
                  <a:gd name="connsiteY10" fmla="*/ 349708 h 2161962"/>
                  <a:gd name="connsiteX11" fmla="*/ 1855358 w 2183246"/>
                  <a:gd name="connsiteY11" fmla="*/ 807339 h 2161962"/>
                  <a:gd name="connsiteX12" fmla="*/ 2042499 w 2183246"/>
                  <a:gd name="connsiteY12" fmla="*/ 1021499 h 2161962"/>
                  <a:gd name="connsiteX13" fmla="*/ 2111724 w 2183246"/>
                  <a:gd name="connsiteY13" fmla="*/ 1113790 h 2161962"/>
                  <a:gd name="connsiteX14" fmla="*/ 2178674 w 2183246"/>
                  <a:gd name="connsiteY14" fmla="*/ 1228014 h 2161962"/>
                  <a:gd name="connsiteX15" fmla="*/ 2165431 w 2183246"/>
                  <a:gd name="connsiteY15" fmla="*/ 1332914 h 2161962"/>
                  <a:gd name="connsiteX16" fmla="*/ 2070122 w 2183246"/>
                  <a:gd name="connsiteY16" fmla="*/ 1407364 h 2161962"/>
                  <a:gd name="connsiteX17" fmla="*/ 1951604 w 2183246"/>
                  <a:gd name="connsiteY17" fmla="*/ 1474033 h 2161962"/>
                  <a:gd name="connsiteX18" fmla="*/ 1752424 w 2183246"/>
                  <a:gd name="connsiteY18" fmla="*/ 1590336 h 2161962"/>
                  <a:gd name="connsiteX19" fmla="*/ 1354063 w 2183246"/>
                  <a:gd name="connsiteY19" fmla="*/ 1822941 h 2161962"/>
                  <a:gd name="connsiteX20" fmla="*/ 963729 w 2183246"/>
                  <a:gd name="connsiteY20" fmla="*/ 2050919 h 2161962"/>
                  <a:gd name="connsiteX21" fmla="*/ 631852 w 2183246"/>
                  <a:gd name="connsiteY21" fmla="*/ 2134825 h 2161962"/>
                  <a:gd name="connsiteX22" fmla="*/ 568178 w 2183246"/>
                  <a:gd name="connsiteY22" fmla="*/ 2073321 h 2161962"/>
                  <a:gd name="connsiteX23" fmla="*/ 165738 w 2183246"/>
                  <a:gd name="connsiteY23" fmla="*/ 1837228 h 2161962"/>
                  <a:gd name="connsiteX24" fmla="*/ 29763 w 2183246"/>
                  <a:gd name="connsiteY24" fmla="*/ 1760564 h 2161962"/>
                  <a:gd name="connsiteX25" fmla="*/ 1338 w 2183246"/>
                  <a:gd name="connsiteY25" fmla="*/ 1657877 h 2161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83246" h="2161962">
                    <a:moveTo>
                      <a:pt x="1338" y="1657877"/>
                    </a:moveTo>
                    <a:cubicBezTo>
                      <a:pt x="803" y="1632323"/>
                      <a:pt x="2676" y="1606232"/>
                      <a:pt x="2609" y="1580074"/>
                    </a:cubicBezTo>
                    <a:cubicBezTo>
                      <a:pt x="2542" y="1503076"/>
                      <a:pt x="2408" y="1426010"/>
                      <a:pt x="2341" y="1349011"/>
                    </a:cubicBezTo>
                    <a:cubicBezTo>
                      <a:pt x="2140" y="1194947"/>
                      <a:pt x="1940" y="1040950"/>
                      <a:pt x="1806" y="886886"/>
                    </a:cubicBezTo>
                    <a:cubicBezTo>
                      <a:pt x="1739" y="836046"/>
                      <a:pt x="1672" y="785205"/>
                      <a:pt x="1605" y="734365"/>
                    </a:cubicBezTo>
                    <a:cubicBezTo>
                      <a:pt x="1472" y="612831"/>
                      <a:pt x="1338" y="491229"/>
                      <a:pt x="1204" y="369628"/>
                    </a:cubicBezTo>
                    <a:cubicBezTo>
                      <a:pt x="1137" y="308056"/>
                      <a:pt x="1070" y="246484"/>
                      <a:pt x="937" y="184912"/>
                    </a:cubicBezTo>
                    <a:cubicBezTo>
                      <a:pt x="937" y="135346"/>
                      <a:pt x="-7625" y="81957"/>
                      <a:pt x="27021" y="41043"/>
                    </a:cubicBezTo>
                    <a:cubicBezTo>
                      <a:pt x="83739" y="-26096"/>
                      <a:pt x="202993" y="7037"/>
                      <a:pt x="278772" y="16897"/>
                    </a:cubicBezTo>
                    <a:cubicBezTo>
                      <a:pt x="379232" y="29976"/>
                      <a:pt x="478888" y="48756"/>
                      <a:pt x="577275" y="73103"/>
                    </a:cubicBezTo>
                    <a:cubicBezTo>
                      <a:pt x="818391" y="132797"/>
                      <a:pt x="1051080" y="226027"/>
                      <a:pt x="1266646" y="349708"/>
                    </a:cubicBezTo>
                    <a:cubicBezTo>
                      <a:pt x="1482882" y="473791"/>
                      <a:pt x="1681460" y="628391"/>
                      <a:pt x="1855358" y="807339"/>
                    </a:cubicBezTo>
                    <a:cubicBezTo>
                      <a:pt x="1921439" y="875350"/>
                      <a:pt x="1983908" y="946849"/>
                      <a:pt x="2042499" y="1021499"/>
                    </a:cubicBezTo>
                    <a:cubicBezTo>
                      <a:pt x="2066242" y="1051749"/>
                      <a:pt x="2089317" y="1082535"/>
                      <a:pt x="2111724" y="1113790"/>
                    </a:cubicBezTo>
                    <a:cubicBezTo>
                      <a:pt x="2137273" y="1149473"/>
                      <a:pt x="2168040" y="1184484"/>
                      <a:pt x="2178674" y="1228014"/>
                    </a:cubicBezTo>
                    <a:cubicBezTo>
                      <a:pt x="2187235" y="1263092"/>
                      <a:pt x="2184293" y="1301525"/>
                      <a:pt x="2165431" y="1332914"/>
                    </a:cubicBezTo>
                    <a:cubicBezTo>
                      <a:pt x="2143895" y="1368664"/>
                      <a:pt x="2106841" y="1390261"/>
                      <a:pt x="2070122" y="1407364"/>
                    </a:cubicBezTo>
                    <a:cubicBezTo>
                      <a:pt x="2029122" y="1426479"/>
                      <a:pt x="1990797" y="1451095"/>
                      <a:pt x="1951604" y="1474033"/>
                    </a:cubicBezTo>
                    <a:cubicBezTo>
                      <a:pt x="1885188" y="1512801"/>
                      <a:pt x="1818839" y="1551568"/>
                      <a:pt x="1752424" y="1590336"/>
                    </a:cubicBezTo>
                    <a:cubicBezTo>
                      <a:pt x="1619659" y="1667871"/>
                      <a:pt x="1486895" y="1745406"/>
                      <a:pt x="1354063" y="1822941"/>
                    </a:cubicBezTo>
                    <a:cubicBezTo>
                      <a:pt x="1223974" y="1898934"/>
                      <a:pt x="1093818" y="1974926"/>
                      <a:pt x="963729" y="2050919"/>
                    </a:cubicBezTo>
                    <a:cubicBezTo>
                      <a:pt x="868152" y="2106723"/>
                      <a:pt x="744819" y="2211623"/>
                      <a:pt x="631852" y="2134825"/>
                    </a:cubicBezTo>
                    <a:cubicBezTo>
                      <a:pt x="607372" y="2118192"/>
                      <a:pt x="588244" y="2095052"/>
                      <a:pt x="568178" y="2073321"/>
                    </a:cubicBezTo>
                    <a:cubicBezTo>
                      <a:pt x="460964" y="1957152"/>
                      <a:pt x="318835" y="1875123"/>
                      <a:pt x="165738" y="1837228"/>
                    </a:cubicBezTo>
                    <a:cubicBezTo>
                      <a:pt x="111362" y="1823746"/>
                      <a:pt x="63406" y="1809661"/>
                      <a:pt x="29763" y="1760564"/>
                    </a:cubicBezTo>
                    <a:cubicBezTo>
                      <a:pt x="7558" y="1728303"/>
                      <a:pt x="2074" y="1693627"/>
                      <a:pt x="1338" y="1657877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3CEE73B-44E4-E029-0C17-E5771E7D00D4}"/>
                  </a:ext>
                </a:extLst>
              </p:cNvPr>
              <p:cNvSpPr/>
              <p:nvPr/>
            </p:nvSpPr>
            <p:spPr>
              <a:xfrm flipH="1" flipV="1">
                <a:off x="3854223" y="4604133"/>
                <a:ext cx="2197769" cy="1524867"/>
              </a:xfrm>
              <a:custGeom>
                <a:avLst/>
                <a:gdLst>
                  <a:gd name="connsiteX0" fmla="*/ 3527 w 2186984"/>
                  <a:gd name="connsiteY0" fmla="*/ 420057 h 1515676"/>
                  <a:gd name="connsiteX1" fmla="*/ 2390 w 2186984"/>
                  <a:gd name="connsiteY1" fmla="*/ 127892 h 1515676"/>
                  <a:gd name="connsiteX2" fmla="*/ 29277 w 2186984"/>
                  <a:gd name="connsiteY2" fmla="*/ 42979 h 1515676"/>
                  <a:gd name="connsiteX3" fmla="*/ 129870 w 2186984"/>
                  <a:gd name="connsiteY3" fmla="*/ 120 h 1515676"/>
                  <a:gd name="connsiteX4" fmla="*/ 1235795 w 2186984"/>
                  <a:gd name="connsiteY4" fmla="*/ 332998 h 1515676"/>
                  <a:gd name="connsiteX5" fmla="*/ 2136854 w 2186984"/>
                  <a:gd name="connsiteY5" fmla="*/ 1146781 h 1515676"/>
                  <a:gd name="connsiteX6" fmla="*/ 2181800 w 2186984"/>
                  <a:gd name="connsiteY6" fmla="*/ 1301985 h 1515676"/>
                  <a:gd name="connsiteX7" fmla="*/ 2136854 w 2186984"/>
                  <a:gd name="connsiteY7" fmla="*/ 1370734 h 1515676"/>
                  <a:gd name="connsiteX8" fmla="*/ 1885772 w 2186984"/>
                  <a:gd name="connsiteY8" fmla="*/ 1515676 h 1515676"/>
                  <a:gd name="connsiteX9" fmla="*/ 1780028 w 2186984"/>
                  <a:gd name="connsiteY9" fmla="*/ 1384081 h 1515676"/>
                  <a:gd name="connsiteX10" fmla="*/ 1604258 w 2186984"/>
                  <a:gd name="connsiteY10" fmla="*/ 1042149 h 1515676"/>
                  <a:gd name="connsiteX11" fmla="*/ 1506875 w 2186984"/>
                  <a:gd name="connsiteY11" fmla="*/ 682040 h 1515676"/>
                  <a:gd name="connsiteX12" fmla="*/ 1474369 w 2186984"/>
                  <a:gd name="connsiteY12" fmla="*/ 639986 h 1515676"/>
                  <a:gd name="connsiteX13" fmla="*/ 1255525 w 2186984"/>
                  <a:gd name="connsiteY13" fmla="*/ 475392 h 1515676"/>
                  <a:gd name="connsiteX14" fmla="*/ 1015546 w 2186984"/>
                  <a:gd name="connsiteY14" fmla="*/ 351376 h 1515676"/>
                  <a:gd name="connsiteX15" fmla="*/ 819041 w 2186984"/>
                  <a:gd name="connsiteY15" fmla="*/ 336687 h 1515676"/>
                  <a:gd name="connsiteX16" fmla="*/ 642067 w 2186984"/>
                  <a:gd name="connsiteY16" fmla="*/ 396716 h 1515676"/>
                  <a:gd name="connsiteX17" fmla="*/ 384965 w 2186984"/>
                  <a:gd name="connsiteY17" fmla="*/ 447020 h 1515676"/>
                  <a:gd name="connsiteX18" fmla="*/ 3527 w 2186984"/>
                  <a:gd name="connsiteY18" fmla="*/ 420057 h 151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6984" h="1515676">
                    <a:moveTo>
                      <a:pt x="3527" y="420057"/>
                    </a:moveTo>
                    <a:cubicBezTo>
                      <a:pt x="1253" y="363717"/>
                      <a:pt x="-2493" y="245737"/>
                      <a:pt x="2390" y="127892"/>
                    </a:cubicBezTo>
                    <a:cubicBezTo>
                      <a:pt x="3259" y="106295"/>
                      <a:pt x="5533" y="71619"/>
                      <a:pt x="29277" y="42979"/>
                    </a:cubicBezTo>
                    <a:cubicBezTo>
                      <a:pt x="66933" y="-2496"/>
                      <a:pt x="123583" y="-215"/>
                      <a:pt x="129870" y="120"/>
                    </a:cubicBezTo>
                    <a:cubicBezTo>
                      <a:pt x="365034" y="18230"/>
                      <a:pt x="784128" y="81478"/>
                      <a:pt x="1235795" y="332998"/>
                    </a:cubicBezTo>
                    <a:cubicBezTo>
                      <a:pt x="1715753" y="600279"/>
                      <a:pt x="1999407" y="950327"/>
                      <a:pt x="2136854" y="1146781"/>
                    </a:cubicBezTo>
                    <a:cubicBezTo>
                      <a:pt x="2140599" y="1150671"/>
                      <a:pt x="2205476" y="1220091"/>
                      <a:pt x="2181800" y="1301985"/>
                    </a:cubicBezTo>
                    <a:cubicBezTo>
                      <a:pt x="2171700" y="1336997"/>
                      <a:pt x="2149695" y="1359600"/>
                      <a:pt x="2136854" y="1370734"/>
                    </a:cubicBezTo>
                    <a:cubicBezTo>
                      <a:pt x="2053182" y="1419026"/>
                      <a:pt x="1969443" y="1467384"/>
                      <a:pt x="1885772" y="1515676"/>
                    </a:cubicBezTo>
                    <a:cubicBezTo>
                      <a:pt x="1854738" y="1481268"/>
                      <a:pt x="1818085" y="1437403"/>
                      <a:pt x="1780028" y="1384081"/>
                    </a:cubicBezTo>
                    <a:cubicBezTo>
                      <a:pt x="1705386" y="1279516"/>
                      <a:pt x="1640910" y="1166031"/>
                      <a:pt x="1604258" y="1042149"/>
                    </a:cubicBezTo>
                    <a:cubicBezTo>
                      <a:pt x="1569277" y="924035"/>
                      <a:pt x="1574093" y="789221"/>
                      <a:pt x="1506875" y="682040"/>
                    </a:cubicBezTo>
                    <a:cubicBezTo>
                      <a:pt x="1497444" y="667016"/>
                      <a:pt x="1486609" y="652864"/>
                      <a:pt x="1474369" y="639986"/>
                    </a:cubicBezTo>
                    <a:cubicBezTo>
                      <a:pt x="1412368" y="574457"/>
                      <a:pt x="1330235" y="524958"/>
                      <a:pt x="1255525" y="475392"/>
                    </a:cubicBezTo>
                    <a:cubicBezTo>
                      <a:pt x="1180415" y="425557"/>
                      <a:pt x="1101693" y="379210"/>
                      <a:pt x="1015546" y="351376"/>
                    </a:cubicBezTo>
                    <a:cubicBezTo>
                      <a:pt x="952006" y="330852"/>
                      <a:pt x="884922" y="325687"/>
                      <a:pt x="819041" y="336687"/>
                    </a:cubicBezTo>
                    <a:cubicBezTo>
                      <a:pt x="755836" y="347217"/>
                      <a:pt x="701727" y="375857"/>
                      <a:pt x="642067" y="396716"/>
                    </a:cubicBezTo>
                    <a:cubicBezTo>
                      <a:pt x="559131" y="425691"/>
                      <a:pt x="472516" y="441386"/>
                      <a:pt x="384965" y="447020"/>
                    </a:cubicBezTo>
                    <a:cubicBezTo>
                      <a:pt x="257418" y="455002"/>
                      <a:pt x="129001" y="442862"/>
                      <a:pt x="3527" y="42005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15000"/>
                </a:schemeClr>
              </a:solidFill>
              <a:ln w="6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DB95EA-5DDC-4A33-E895-41600ABCC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2407" y="4789830"/>
              <a:ext cx="258996" cy="259288"/>
            </a:xfrm>
            <a:prstGeom prst="ellipse">
              <a:avLst/>
            </a:prstGeom>
            <a:noFill/>
            <a:ln w="667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25">
              <a:extLst>
                <a:ext uri="{FF2B5EF4-FFF2-40B4-BE49-F238E27FC236}">
                  <a16:creationId xmlns:a16="http://schemas.microsoft.com/office/drawing/2014/main" id="{284E03C9-9089-B497-BEF4-B57FD9272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83634" y="4850997"/>
              <a:ext cx="96545" cy="136954"/>
            </a:xfrm>
            <a:custGeom>
              <a:avLst/>
              <a:gdLst>
                <a:gd name="connsiteX0" fmla="*/ 332013 w 588244"/>
                <a:gd name="connsiteY0" fmla="*/ 833514 h 833513"/>
                <a:gd name="connsiteX1" fmla="*/ 493376 w 588244"/>
                <a:gd name="connsiteY1" fmla="*/ 833514 h 833513"/>
                <a:gd name="connsiteX2" fmla="*/ 493376 w 588244"/>
                <a:gd name="connsiteY2" fmla="*/ 653034 h 833513"/>
                <a:gd name="connsiteX3" fmla="*/ 588245 w 588244"/>
                <a:gd name="connsiteY3" fmla="*/ 653034 h 833513"/>
                <a:gd name="connsiteX4" fmla="*/ 588245 w 588244"/>
                <a:gd name="connsiteY4" fmla="*/ 524123 h 833513"/>
                <a:gd name="connsiteX5" fmla="*/ 493376 w 588244"/>
                <a:gd name="connsiteY5" fmla="*/ 524123 h 833513"/>
                <a:gd name="connsiteX6" fmla="*/ 493376 w 588244"/>
                <a:gd name="connsiteY6" fmla="*/ 0 h 833513"/>
                <a:gd name="connsiteX7" fmla="*/ 308315 w 588244"/>
                <a:gd name="connsiteY7" fmla="*/ 0 h 833513"/>
                <a:gd name="connsiteX8" fmla="*/ 0 w 588244"/>
                <a:gd name="connsiteY8" fmla="*/ 509092 h 833513"/>
                <a:gd name="connsiteX9" fmla="*/ 0 w 588244"/>
                <a:gd name="connsiteY9" fmla="*/ 653120 h 833513"/>
                <a:gd name="connsiteX10" fmla="*/ 332003 w 588244"/>
                <a:gd name="connsiteY10" fmla="*/ 653120 h 833513"/>
                <a:gd name="connsiteX11" fmla="*/ 332003 w 588244"/>
                <a:gd name="connsiteY11" fmla="*/ 833514 h 833513"/>
                <a:gd name="connsiteX12" fmla="*/ 122672 w 588244"/>
                <a:gd name="connsiteY12" fmla="*/ 524113 h 833513"/>
                <a:gd name="connsiteX13" fmla="*/ 332013 w 588244"/>
                <a:gd name="connsiteY13" fmla="*/ 162830 h 833513"/>
                <a:gd name="connsiteX14" fmla="*/ 332013 w 588244"/>
                <a:gd name="connsiteY14" fmla="*/ 524113 h 833513"/>
                <a:gd name="connsiteX15" fmla="*/ 122672 w 588244"/>
                <a:gd name="connsiteY15" fmla="*/ 524113 h 83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8244" h="833513">
                  <a:moveTo>
                    <a:pt x="332013" y="833514"/>
                  </a:moveTo>
                  <a:lnTo>
                    <a:pt x="493376" y="833514"/>
                  </a:lnTo>
                  <a:lnTo>
                    <a:pt x="493376" y="653034"/>
                  </a:lnTo>
                  <a:lnTo>
                    <a:pt x="588245" y="653034"/>
                  </a:lnTo>
                  <a:lnTo>
                    <a:pt x="588245" y="524123"/>
                  </a:lnTo>
                  <a:lnTo>
                    <a:pt x="493376" y="524123"/>
                  </a:lnTo>
                  <a:lnTo>
                    <a:pt x="493376" y="0"/>
                  </a:lnTo>
                  <a:lnTo>
                    <a:pt x="308315" y="0"/>
                  </a:lnTo>
                  <a:lnTo>
                    <a:pt x="0" y="509092"/>
                  </a:lnTo>
                  <a:lnTo>
                    <a:pt x="0" y="653120"/>
                  </a:lnTo>
                  <a:lnTo>
                    <a:pt x="332003" y="653120"/>
                  </a:lnTo>
                  <a:lnTo>
                    <a:pt x="332003" y="833514"/>
                  </a:lnTo>
                  <a:close/>
                  <a:moveTo>
                    <a:pt x="122672" y="524113"/>
                  </a:moveTo>
                  <a:lnTo>
                    <a:pt x="332013" y="162830"/>
                  </a:lnTo>
                  <a:lnTo>
                    <a:pt x="332013" y="524113"/>
                  </a:lnTo>
                  <a:lnTo>
                    <a:pt x="122672" y="52411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81577-84CF-835C-E0F2-38A82BFEF382}"/>
              </a:ext>
            </a:extLst>
          </p:cNvPr>
          <p:cNvGrpSpPr/>
          <p:nvPr/>
        </p:nvGrpSpPr>
        <p:grpSpPr>
          <a:xfrm>
            <a:off x="3396000" y="2177057"/>
            <a:ext cx="1877515" cy="2513745"/>
            <a:chOff x="3396000" y="2177057"/>
            <a:chExt cx="1877515" cy="25137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E690D5E-8F5E-185E-5DAA-3F4EFB1B1B6B}"/>
                </a:ext>
              </a:extLst>
            </p:cNvPr>
            <p:cNvGrpSpPr/>
            <p:nvPr/>
          </p:nvGrpSpPr>
          <p:grpSpPr>
            <a:xfrm>
              <a:off x="3396000" y="2177057"/>
              <a:ext cx="1877515" cy="2513745"/>
              <a:chOff x="3396000" y="2177057"/>
              <a:chExt cx="1877515" cy="251374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5D88207-51A4-9911-1832-53A9C7860DFF}"/>
                  </a:ext>
                </a:extLst>
              </p:cNvPr>
              <p:cNvSpPr/>
              <p:nvPr/>
            </p:nvSpPr>
            <p:spPr>
              <a:xfrm flipH="1">
                <a:off x="3396136" y="2177152"/>
                <a:ext cx="1877379" cy="2513650"/>
              </a:xfrm>
              <a:custGeom>
                <a:avLst/>
                <a:gdLst>
                  <a:gd name="connsiteX0" fmla="*/ 78665 w 1868167"/>
                  <a:gd name="connsiteY0" fmla="*/ 790970 h 2498499"/>
                  <a:gd name="connsiteX1" fmla="*/ 89968 w 1868167"/>
                  <a:gd name="connsiteY1" fmla="*/ 783659 h 2498499"/>
                  <a:gd name="connsiteX2" fmla="*/ 282995 w 1868167"/>
                  <a:gd name="connsiteY2" fmla="*/ 671247 h 2498499"/>
                  <a:gd name="connsiteX3" fmla="*/ 681823 w 1868167"/>
                  <a:gd name="connsiteY3" fmla="*/ 439849 h 2498499"/>
                  <a:gd name="connsiteX4" fmla="*/ 860938 w 1868167"/>
                  <a:gd name="connsiteY4" fmla="*/ 335888 h 2498499"/>
                  <a:gd name="connsiteX5" fmla="*/ 1044066 w 1868167"/>
                  <a:gd name="connsiteY5" fmla="*/ 229646 h 2498499"/>
                  <a:gd name="connsiteX6" fmla="*/ 1392999 w 1868167"/>
                  <a:gd name="connsiteY6" fmla="*/ 25948 h 2498499"/>
                  <a:gd name="connsiteX7" fmla="*/ 1488241 w 1868167"/>
                  <a:gd name="connsiteY7" fmla="*/ 729 h 2498499"/>
                  <a:gd name="connsiteX8" fmla="*/ 1653712 w 1868167"/>
                  <a:gd name="connsiteY8" fmla="*/ 212676 h 2498499"/>
                  <a:gd name="connsiteX9" fmla="*/ 1755509 w 1868167"/>
                  <a:gd name="connsiteY9" fmla="*/ 498134 h 2498499"/>
                  <a:gd name="connsiteX10" fmla="*/ 1865935 w 1868167"/>
                  <a:gd name="connsiteY10" fmla="*/ 1163890 h 2498499"/>
                  <a:gd name="connsiteX11" fmla="*/ 1786677 w 1868167"/>
                  <a:gd name="connsiteY11" fmla="*/ 1937363 h 2498499"/>
                  <a:gd name="connsiteX12" fmla="*/ 1698658 w 1868167"/>
                  <a:gd name="connsiteY12" fmla="*/ 2223961 h 2498499"/>
                  <a:gd name="connsiteX13" fmla="*/ 1653712 w 1868167"/>
                  <a:gd name="connsiteY13" fmla="*/ 2338453 h 2498499"/>
                  <a:gd name="connsiteX14" fmla="*/ 1598867 w 1868167"/>
                  <a:gd name="connsiteY14" fmla="*/ 2450865 h 2498499"/>
                  <a:gd name="connsiteX15" fmla="*/ 1532519 w 1868167"/>
                  <a:gd name="connsiteY15" fmla="*/ 2493858 h 2498499"/>
                  <a:gd name="connsiteX16" fmla="*/ 1365577 w 1868167"/>
                  <a:gd name="connsiteY16" fmla="*/ 2442682 h 2498499"/>
                  <a:gd name="connsiteX17" fmla="*/ 1166597 w 1868167"/>
                  <a:gd name="connsiteY17" fmla="*/ 2326648 h 2498499"/>
                  <a:gd name="connsiteX18" fmla="*/ 768638 w 1868167"/>
                  <a:gd name="connsiteY18" fmla="*/ 2094579 h 2498499"/>
                  <a:gd name="connsiteX19" fmla="*/ 633332 w 1868167"/>
                  <a:gd name="connsiteY19" fmla="*/ 2015703 h 2498499"/>
                  <a:gd name="connsiteX20" fmla="*/ 259519 w 1868167"/>
                  <a:gd name="connsiteY20" fmla="*/ 1797719 h 2498499"/>
                  <a:gd name="connsiteX21" fmla="*/ 88162 w 1868167"/>
                  <a:gd name="connsiteY21" fmla="*/ 1698385 h 2498499"/>
                  <a:gd name="connsiteX22" fmla="*/ 143 w 1868167"/>
                  <a:gd name="connsiteY22" fmla="*/ 1568199 h 2498499"/>
                  <a:gd name="connsiteX23" fmla="*/ 18937 w 1868167"/>
                  <a:gd name="connsiteY23" fmla="*/ 1473359 h 2498499"/>
                  <a:gd name="connsiteX24" fmla="*/ 50841 w 1868167"/>
                  <a:gd name="connsiteY24" fmla="*/ 1191188 h 2498499"/>
                  <a:gd name="connsiteX25" fmla="*/ 32047 w 1868167"/>
                  <a:gd name="connsiteY25" fmla="*/ 1058185 h 2498499"/>
                  <a:gd name="connsiteX26" fmla="*/ 3822 w 1868167"/>
                  <a:gd name="connsiteY26" fmla="*/ 916998 h 2498499"/>
                  <a:gd name="connsiteX27" fmla="*/ 78665 w 1868167"/>
                  <a:gd name="connsiteY27" fmla="*/ 790970 h 2498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8167" h="2498499">
                    <a:moveTo>
                      <a:pt x="78665" y="790970"/>
                    </a:moveTo>
                    <a:cubicBezTo>
                      <a:pt x="82343" y="788421"/>
                      <a:pt x="86156" y="786007"/>
                      <a:pt x="89968" y="783659"/>
                    </a:cubicBezTo>
                    <a:cubicBezTo>
                      <a:pt x="153708" y="745227"/>
                      <a:pt x="218586" y="708606"/>
                      <a:pt x="282995" y="671247"/>
                    </a:cubicBezTo>
                    <a:cubicBezTo>
                      <a:pt x="415960" y="594114"/>
                      <a:pt x="548858" y="516982"/>
                      <a:pt x="681823" y="439849"/>
                    </a:cubicBezTo>
                    <a:cubicBezTo>
                      <a:pt x="735665" y="399337"/>
                      <a:pt x="802682" y="369759"/>
                      <a:pt x="860938" y="335888"/>
                    </a:cubicBezTo>
                    <a:cubicBezTo>
                      <a:pt x="922003" y="300474"/>
                      <a:pt x="983001" y="265060"/>
                      <a:pt x="1044066" y="229646"/>
                    </a:cubicBezTo>
                    <a:cubicBezTo>
                      <a:pt x="1160511" y="162104"/>
                      <a:pt x="1276019" y="92349"/>
                      <a:pt x="1392999" y="25948"/>
                    </a:cubicBezTo>
                    <a:cubicBezTo>
                      <a:pt x="1422093" y="9449"/>
                      <a:pt x="1455067" y="-3228"/>
                      <a:pt x="1488241" y="729"/>
                    </a:cubicBezTo>
                    <a:cubicBezTo>
                      <a:pt x="1585959" y="12400"/>
                      <a:pt x="1621340" y="135544"/>
                      <a:pt x="1653712" y="212676"/>
                    </a:cubicBezTo>
                    <a:cubicBezTo>
                      <a:pt x="1692839" y="305839"/>
                      <a:pt x="1726816" y="401215"/>
                      <a:pt x="1755509" y="498134"/>
                    </a:cubicBezTo>
                    <a:cubicBezTo>
                      <a:pt x="1819450" y="714374"/>
                      <a:pt x="1856771" y="938461"/>
                      <a:pt x="1865935" y="1163890"/>
                    </a:cubicBezTo>
                    <a:cubicBezTo>
                      <a:pt x="1876502" y="1423793"/>
                      <a:pt x="1849481" y="1684971"/>
                      <a:pt x="1786677" y="1937363"/>
                    </a:cubicBezTo>
                    <a:cubicBezTo>
                      <a:pt x="1762532" y="2034416"/>
                      <a:pt x="1733103" y="2130127"/>
                      <a:pt x="1698658" y="2223961"/>
                    </a:cubicBezTo>
                    <a:cubicBezTo>
                      <a:pt x="1684546" y="2262460"/>
                      <a:pt x="1669564" y="2300624"/>
                      <a:pt x="1653712" y="2338453"/>
                    </a:cubicBezTo>
                    <a:cubicBezTo>
                      <a:pt x="1638262" y="2375342"/>
                      <a:pt x="1624952" y="2420347"/>
                      <a:pt x="1598867" y="2450865"/>
                    </a:cubicBezTo>
                    <a:cubicBezTo>
                      <a:pt x="1581478" y="2471188"/>
                      <a:pt x="1558269" y="2486614"/>
                      <a:pt x="1532519" y="2493858"/>
                    </a:cubicBezTo>
                    <a:cubicBezTo>
                      <a:pt x="1467976" y="2511967"/>
                      <a:pt x="1418147" y="2473334"/>
                      <a:pt x="1365577" y="2442682"/>
                    </a:cubicBezTo>
                    <a:cubicBezTo>
                      <a:pt x="1299228" y="2403981"/>
                      <a:pt x="1232946" y="2365348"/>
                      <a:pt x="1166597" y="2326648"/>
                    </a:cubicBezTo>
                    <a:cubicBezTo>
                      <a:pt x="1033967" y="2249314"/>
                      <a:pt x="901336" y="2171913"/>
                      <a:pt x="768638" y="2094579"/>
                    </a:cubicBezTo>
                    <a:cubicBezTo>
                      <a:pt x="723559" y="2068287"/>
                      <a:pt x="678412" y="2041995"/>
                      <a:pt x="633332" y="2015703"/>
                    </a:cubicBezTo>
                    <a:cubicBezTo>
                      <a:pt x="508728" y="1943064"/>
                      <a:pt x="384123" y="1870358"/>
                      <a:pt x="259519" y="1797719"/>
                    </a:cubicBezTo>
                    <a:cubicBezTo>
                      <a:pt x="202667" y="1764585"/>
                      <a:pt x="143676" y="1733665"/>
                      <a:pt x="88162" y="1698385"/>
                    </a:cubicBezTo>
                    <a:cubicBezTo>
                      <a:pt x="42949" y="1669746"/>
                      <a:pt x="2752" y="1624137"/>
                      <a:pt x="143" y="1568199"/>
                    </a:cubicBezTo>
                    <a:cubicBezTo>
                      <a:pt x="-1395" y="1535870"/>
                      <a:pt x="9774" y="1504414"/>
                      <a:pt x="18937" y="1473359"/>
                    </a:cubicBezTo>
                    <a:cubicBezTo>
                      <a:pt x="45892" y="1382142"/>
                      <a:pt x="56593" y="1286162"/>
                      <a:pt x="50841" y="1191188"/>
                    </a:cubicBezTo>
                    <a:cubicBezTo>
                      <a:pt x="48166" y="1146652"/>
                      <a:pt x="42280" y="1101647"/>
                      <a:pt x="32047" y="1058185"/>
                    </a:cubicBezTo>
                    <a:cubicBezTo>
                      <a:pt x="21011" y="1011368"/>
                      <a:pt x="1615" y="966028"/>
                      <a:pt x="3822" y="916998"/>
                    </a:cubicBezTo>
                    <a:cubicBezTo>
                      <a:pt x="6296" y="863207"/>
                      <a:pt x="36260" y="820213"/>
                      <a:pt x="78665" y="79097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6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01F3457-81C8-40A9-FC37-7436910D9DB0}"/>
                  </a:ext>
                </a:extLst>
              </p:cNvPr>
              <p:cNvSpPr/>
              <p:nvPr/>
            </p:nvSpPr>
            <p:spPr>
              <a:xfrm flipH="1">
                <a:off x="3396000" y="2177057"/>
                <a:ext cx="699318" cy="2513626"/>
              </a:xfrm>
              <a:custGeom>
                <a:avLst/>
                <a:gdLst>
                  <a:gd name="connsiteX0" fmla="*/ 0 w 695886"/>
                  <a:gd name="connsiteY0" fmla="*/ 154553 h 2498476"/>
                  <a:gd name="connsiteX1" fmla="*/ 235030 w 695886"/>
                  <a:gd name="connsiteY1" fmla="*/ 18464 h 2498476"/>
                  <a:gd name="connsiteX2" fmla="*/ 301579 w 695886"/>
                  <a:gd name="connsiteY2" fmla="*/ 19 h 2498476"/>
                  <a:gd name="connsiteX3" fmla="*/ 430531 w 695886"/>
                  <a:gd name="connsiteY3" fmla="*/ 95194 h 2498476"/>
                  <a:gd name="connsiteX4" fmla="*/ 695859 w 695886"/>
                  <a:gd name="connsiteY4" fmla="*/ 1263921 h 2498476"/>
                  <a:gd name="connsiteX5" fmla="*/ 457486 w 695886"/>
                  <a:gd name="connsiteY5" fmla="*/ 2398174 h 2498476"/>
                  <a:gd name="connsiteX6" fmla="*/ 353882 w 695886"/>
                  <a:gd name="connsiteY6" fmla="*/ 2495562 h 2498476"/>
                  <a:gd name="connsiteX7" fmla="*/ 255764 w 695886"/>
                  <a:gd name="connsiteY7" fmla="*/ 2478996 h 2498476"/>
                  <a:gd name="connsiteX8" fmla="*/ 3478 w 695886"/>
                  <a:gd name="connsiteY8" fmla="*/ 2332041 h 2498476"/>
                  <a:gd name="connsiteX9" fmla="*/ 61734 w 695886"/>
                  <a:gd name="connsiteY9" fmla="*/ 2182538 h 2498476"/>
                  <a:gd name="connsiteX10" fmla="*/ 147546 w 695886"/>
                  <a:gd name="connsiteY10" fmla="*/ 2014187 h 2498476"/>
                  <a:gd name="connsiteX11" fmla="*/ 322848 w 695886"/>
                  <a:gd name="connsiteY11" fmla="*/ 1809752 h 2498476"/>
                  <a:gd name="connsiteX12" fmla="*/ 570118 w 695886"/>
                  <a:gd name="connsiteY12" fmla="*/ 1431333 h 2498476"/>
                  <a:gd name="connsiteX13" fmla="*/ 510926 w 695886"/>
                  <a:gd name="connsiteY13" fmla="*/ 870075 h 2498476"/>
                  <a:gd name="connsiteX14" fmla="*/ 382843 w 695886"/>
                  <a:gd name="connsiteY14" fmla="*/ 734724 h 2498476"/>
                  <a:gd name="connsiteX15" fmla="*/ 0 w 695886"/>
                  <a:gd name="connsiteY15" fmla="*/ 154553 h 2498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95886" h="2498476">
                    <a:moveTo>
                      <a:pt x="0" y="154553"/>
                    </a:moveTo>
                    <a:cubicBezTo>
                      <a:pt x="57386" y="119206"/>
                      <a:pt x="142329" y="68298"/>
                      <a:pt x="235030" y="18464"/>
                    </a:cubicBezTo>
                    <a:cubicBezTo>
                      <a:pt x="250146" y="10348"/>
                      <a:pt x="272418" y="-517"/>
                      <a:pt x="301579" y="19"/>
                    </a:cubicBezTo>
                    <a:cubicBezTo>
                      <a:pt x="354484" y="958"/>
                      <a:pt x="404045" y="38384"/>
                      <a:pt x="430531" y="95194"/>
                    </a:cubicBezTo>
                    <a:cubicBezTo>
                      <a:pt x="533532" y="312909"/>
                      <a:pt x="693452" y="724597"/>
                      <a:pt x="695859" y="1263921"/>
                    </a:cubicBezTo>
                    <a:cubicBezTo>
                      <a:pt x="698134" y="1781314"/>
                      <a:pt x="554333" y="2180459"/>
                      <a:pt x="457486" y="2398174"/>
                    </a:cubicBezTo>
                    <a:cubicBezTo>
                      <a:pt x="456215" y="2402131"/>
                      <a:pt x="429461" y="2479197"/>
                      <a:pt x="353882" y="2495562"/>
                    </a:cubicBezTo>
                    <a:cubicBezTo>
                      <a:pt x="305325" y="2506093"/>
                      <a:pt x="266331" y="2485166"/>
                      <a:pt x="255764" y="2478996"/>
                    </a:cubicBezTo>
                    <a:cubicBezTo>
                      <a:pt x="171691" y="2430033"/>
                      <a:pt x="87551" y="2381071"/>
                      <a:pt x="3478" y="2332041"/>
                    </a:cubicBezTo>
                    <a:cubicBezTo>
                      <a:pt x="16387" y="2294011"/>
                      <a:pt x="35315" y="2242366"/>
                      <a:pt x="61734" y="2182538"/>
                    </a:cubicBezTo>
                    <a:cubicBezTo>
                      <a:pt x="87885" y="2123515"/>
                      <a:pt x="110225" y="2072942"/>
                      <a:pt x="147546" y="2014187"/>
                    </a:cubicBezTo>
                    <a:cubicBezTo>
                      <a:pt x="170152" y="1978572"/>
                      <a:pt x="226001" y="1892050"/>
                      <a:pt x="322848" y="1809752"/>
                    </a:cubicBezTo>
                    <a:cubicBezTo>
                      <a:pt x="453473" y="1698748"/>
                      <a:pt x="544903" y="1607464"/>
                      <a:pt x="570118" y="1431333"/>
                    </a:cubicBezTo>
                    <a:cubicBezTo>
                      <a:pt x="594798" y="1258958"/>
                      <a:pt x="606971" y="1024139"/>
                      <a:pt x="510926" y="870075"/>
                    </a:cubicBezTo>
                    <a:cubicBezTo>
                      <a:pt x="473069" y="809308"/>
                      <a:pt x="424378" y="769065"/>
                      <a:pt x="382843" y="734724"/>
                    </a:cubicBezTo>
                    <a:cubicBezTo>
                      <a:pt x="194967" y="579520"/>
                      <a:pt x="67753" y="390377"/>
                      <a:pt x="0" y="154553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15000"/>
                </a:schemeClr>
              </a:solidFill>
              <a:ln w="6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FAB509-7D34-A712-83EF-69EE83A598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80141" y="2337909"/>
              <a:ext cx="258996" cy="259288"/>
            </a:xfrm>
            <a:prstGeom prst="ellipse">
              <a:avLst/>
            </a:prstGeom>
            <a:noFill/>
            <a:ln w="667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130">
              <a:extLst>
                <a:ext uri="{FF2B5EF4-FFF2-40B4-BE49-F238E27FC236}">
                  <a16:creationId xmlns:a16="http://schemas.microsoft.com/office/drawing/2014/main" id="{CFB021DE-5002-3BC2-E86E-666146A095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2048" y="2399076"/>
              <a:ext cx="95182" cy="136954"/>
            </a:xfrm>
            <a:custGeom>
              <a:avLst/>
              <a:gdLst>
                <a:gd name="connsiteX0" fmla="*/ 164292 w 1130527"/>
                <a:gd name="connsiteY0" fmla="*/ 1498521 h 1624841"/>
                <a:gd name="connsiteX1" fmla="*/ 547988 w 1130527"/>
                <a:gd name="connsiteY1" fmla="*/ 1624841 h 1624841"/>
                <a:gd name="connsiteX2" fmla="*/ 985767 w 1130527"/>
                <a:gd name="connsiteY2" fmla="*/ 1443304 h 1624841"/>
                <a:gd name="connsiteX3" fmla="*/ 1130527 w 1130527"/>
                <a:gd name="connsiteY3" fmla="*/ 1039806 h 1624841"/>
                <a:gd name="connsiteX4" fmla="*/ 975908 w 1130527"/>
                <a:gd name="connsiteY4" fmla="*/ 638747 h 1624841"/>
                <a:gd name="connsiteX5" fmla="*/ 618159 w 1130527"/>
                <a:gd name="connsiteY5" fmla="*/ 500710 h 1624841"/>
                <a:gd name="connsiteX6" fmla="*/ 444746 w 1130527"/>
                <a:gd name="connsiteY6" fmla="*/ 527742 h 1624841"/>
                <a:gd name="connsiteX7" fmla="*/ 412238 w 1130527"/>
                <a:gd name="connsiteY7" fmla="*/ 542477 h 1624841"/>
                <a:gd name="connsiteX8" fmla="*/ 441584 w 1130527"/>
                <a:gd name="connsiteY8" fmla="*/ 363369 h 1624841"/>
                <a:gd name="connsiteX9" fmla="*/ 466587 w 1130527"/>
                <a:gd name="connsiteY9" fmla="*/ 342138 h 1624841"/>
                <a:gd name="connsiteX10" fmla="*/ 966974 w 1130527"/>
                <a:gd name="connsiteY10" fmla="*/ 342138 h 1624841"/>
                <a:gd name="connsiteX11" fmla="*/ 1070910 w 1130527"/>
                <a:gd name="connsiteY11" fmla="*/ 238173 h 1624841"/>
                <a:gd name="connsiteX12" fmla="*/ 1070910 w 1130527"/>
                <a:gd name="connsiteY12" fmla="*/ 103927 h 1624841"/>
                <a:gd name="connsiteX13" fmla="*/ 966974 w 1130527"/>
                <a:gd name="connsiteY13" fmla="*/ 0 h 1624841"/>
                <a:gd name="connsiteX14" fmla="*/ 251675 w 1130527"/>
                <a:gd name="connsiteY14" fmla="*/ 0 h 1624841"/>
                <a:gd name="connsiteX15" fmla="*/ 140604 w 1130527"/>
                <a:gd name="connsiteY15" fmla="*/ 97812 h 1624841"/>
                <a:gd name="connsiteX16" fmla="*/ 49192 w 1130527"/>
                <a:gd name="connsiteY16" fmla="*/ 817493 h 1624841"/>
                <a:gd name="connsiteX17" fmla="*/ 71347 w 1130527"/>
                <a:gd name="connsiteY17" fmla="*/ 894169 h 1624841"/>
                <a:gd name="connsiteX18" fmla="*/ 143147 w 1130527"/>
                <a:gd name="connsiteY18" fmla="*/ 929316 h 1624841"/>
                <a:gd name="connsiteX19" fmla="*/ 296737 w 1130527"/>
                <a:gd name="connsiteY19" fmla="*/ 936393 h 1624841"/>
                <a:gd name="connsiteX20" fmla="*/ 419258 w 1130527"/>
                <a:gd name="connsiteY20" fmla="*/ 877576 h 1624841"/>
                <a:gd name="connsiteX21" fmla="*/ 472759 w 1130527"/>
                <a:gd name="connsiteY21" fmla="*/ 843648 h 1624841"/>
                <a:gd name="connsiteX22" fmla="*/ 552160 w 1130527"/>
                <a:gd name="connsiteY22" fmla="*/ 832456 h 1624841"/>
                <a:gd name="connsiteX23" fmla="*/ 684281 w 1130527"/>
                <a:gd name="connsiteY23" fmla="*/ 892893 h 1624841"/>
                <a:gd name="connsiteX24" fmla="*/ 730916 w 1130527"/>
                <a:gd name="connsiteY24" fmla="*/ 1063933 h 1624841"/>
                <a:gd name="connsiteX25" fmla="*/ 681852 w 1130527"/>
                <a:gd name="connsiteY25" fmla="*/ 1233469 h 1624841"/>
                <a:gd name="connsiteX26" fmla="*/ 549093 w 1130527"/>
                <a:gd name="connsiteY26" fmla="*/ 1293324 h 1624841"/>
                <a:gd name="connsiteX27" fmla="*/ 435364 w 1130527"/>
                <a:gd name="connsiteY27" fmla="*/ 1254462 h 1624841"/>
                <a:gd name="connsiteX28" fmla="*/ 392064 w 1130527"/>
                <a:gd name="connsiteY28" fmla="*/ 1178366 h 1624841"/>
                <a:gd name="connsiteX29" fmla="*/ 275830 w 1130527"/>
                <a:gd name="connsiteY29" fmla="*/ 1090555 h 1624841"/>
                <a:gd name="connsiteX30" fmla="*/ 97655 w 1130527"/>
                <a:gd name="connsiteY30" fmla="*/ 1090555 h 1624841"/>
                <a:gd name="connsiteX31" fmla="*/ 22056 w 1130527"/>
                <a:gd name="connsiteY31" fmla="*/ 1124884 h 1624841"/>
                <a:gd name="connsiteX32" fmla="*/ 1320 w 1130527"/>
                <a:gd name="connsiteY32" fmla="*/ 1201322 h 1624841"/>
                <a:gd name="connsiteX33" fmla="*/ 164292 w 1130527"/>
                <a:gd name="connsiteY33" fmla="*/ 1498521 h 162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30527" h="1624841">
                  <a:moveTo>
                    <a:pt x="164292" y="1498521"/>
                  </a:moveTo>
                  <a:cubicBezTo>
                    <a:pt x="264714" y="1582388"/>
                    <a:pt x="393854" y="1624841"/>
                    <a:pt x="547988" y="1624841"/>
                  </a:cubicBezTo>
                  <a:cubicBezTo>
                    <a:pt x="740079" y="1624841"/>
                    <a:pt x="887402" y="1563777"/>
                    <a:pt x="985767" y="1443304"/>
                  </a:cubicBezTo>
                  <a:cubicBezTo>
                    <a:pt x="1081807" y="1325452"/>
                    <a:pt x="1130527" y="1189673"/>
                    <a:pt x="1130527" y="1039806"/>
                  </a:cubicBezTo>
                  <a:cubicBezTo>
                    <a:pt x="1130527" y="866394"/>
                    <a:pt x="1078502" y="731425"/>
                    <a:pt x="975908" y="638747"/>
                  </a:cubicBezTo>
                  <a:cubicBezTo>
                    <a:pt x="874514" y="547164"/>
                    <a:pt x="754233" y="500710"/>
                    <a:pt x="618159" y="500710"/>
                  </a:cubicBezTo>
                  <a:cubicBezTo>
                    <a:pt x="551179" y="500710"/>
                    <a:pt x="492914" y="509759"/>
                    <a:pt x="444746" y="527742"/>
                  </a:cubicBezTo>
                  <a:cubicBezTo>
                    <a:pt x="434888" y="531457"/>
                    <a:pt x="424182" y="536267"/>
                    <a:pt x="412238" y="542477"/>
                  </a:cubicBezTo>
                  <a:lnTo>
                    <a:pt x="441584" y="363369"/>
                  </a:lnTo>
                  <a:cubicBezTo>
                    <a:pt x="443375" y="352349"/>
                    <a:pt x="455529" y="342138"/>
                    <a:pt x="466587" y="342138"/>
                  </a:cubicBezTo>
                  <a:lnTo>
                    <a:pt x="966974" y="342138"/>
                  </a:lnTo>
                  <a:cubicBezTo>
                    <a:pt x="1024286" y="342138"/>
                    <a:pt x="1070910" y="295504"/>
                    <a:pt x="1070910" y="238173"/>
                  </a:cubicBezTo>
                  <a:lnTo>
                    <a:pt x="1070910" y="103927"/>
                  </a:lnTo>
                  <a:cubicBezTo>
                    <a:pt x="1070910" y="46625"/>
                    <a:pt x="1024276" y="0"/>
                    <a:pt x="966974" y="0"/>
                  </a:cubicBezTo>
                  <a:lnTo>
                    <a:pt x="251675" y="0"/>
                  </a:lnTo>
                  <a:cubicBezTo>
                    <a:pt x="196373" y="0"/>
                    <a:pt x="147624" y="43005"/>
                    <a:pt x="140604" y="97812"/>
                  </a:cubicBezTo>
                  <a:lnTo>
                    <a:pt x="49192" y="817493"/>
                  </a:lnTo>
                  <a:cubicBezTo>
                    <a:pt x="45573" y="845687"/>
                    <a:pt x="53488" y="872881"/>
                    <a:pt x="71347" y="894169"/>
                  </a:cubicBezTo>
                  <a:cubicBezTo>
                    <a:pt x="89207" y="915514"/>
                    <a:pt x="114705" y="927926"/>
                    <a:pt x="143147" y="929316"/>
                  </a:cubicBezTo>
                  <a:lnTo>
                    <a:pt x="296737" y="936393"/>
                  </a:lnTo>
                  <a:cubicBezTo>
                    <a:pt x="344677" y="936393"/>
                    <a:pt x="391483" y="905999"/>
                    <a:pt x="419258" y="877576"/>
                  </a:cubicBezTo>
                  <a:cubicBezTo>
                    <a:pt x="434221" y="862270"/>
                    <a:pt x="451938" y="851135"/>
                    <a:pt x="472759" y="843648"/>
                  </a:cubicBezTo>
                  <a:cubicBezTo>
                    <a:pt x="494391" y="836228"/>
                    <a:pt x="521042" y="832456"/>
                    <a:pt x="552160" y="832456"/>
                  </a:cubicBezTo>
                  <a:cubicBezTo>
                    <a:pt x="613463" y="832456"/>
                    <a:pt x="656678" y="852288"/>
                    <a:pt x="684281" y="892893"/>
                  </a:cubicBezTo>
                  <a:cubicBezTo>
                    <a:pt x="715190" y="938593"/>
                    <a:pt x="730916" y="996020"/>
                    <a:pt x="730916" y="1063933"/>
                  </a:cubicBezTo>
                  <a:cubicBezTo>
                    <a:pt x="730916" y="1132427"/>
                    <a:pt x="714390" y="1189501"/>
                    <a:pt x="681852" y="1233469"/>
                  </a:cubicBezTo>
                  <a:cubicBezTo>
                    <a:pt x="651915" y="1273769"/>
                    <a:pt x="608424" y="1293324"/>
                    <a:pt x="549093" y="1293324"/>
                  </a:cubicBezTo>
                  <a:cubicBezTo>
                    <a:pt x="497353" y="1293324"/>
                    <a:pt x="460187" y="1280674"/>
                    <a:pt x="435364" y="1254462"/>
                  </a:cubicBezTo>
                  <a:cubicBezTo>
                    <a:pt x="417267" y="1235316"/>
                    <a:pt x="402703" y="1209742"/>
                    <a:pt x="392064" y="1178366"/>
                  </a:cubicBezTo>
                  <a:cubicBezTo>
                    <a:pt x="374900" y="1127436"/>
                    <a:pt x="326094" y="1090555"/>
                    <a:pt x="275830" y="1090555"/>
                  </a:cubicBezTo>
                  <a:lnTo>
                    <a:pt x="97655" y="1090555"/>
                  </a:lnTo>
                  <a:cubicBezTo>
                    <a:pt x="68080" y="1090555"/>
                    <a:pt x="40524" y="1103033"/>
                    <a:pt x="22056" y="1124884"/>
                  </a:cubicBezTo>
                  <a:cubicBezTo>
                    <a:pt x="4310" y="1145886"/>
                    <a:pt x="-3291" y="1173718"/>
                    <a:pt x="1320" y="1201322"/>
                  </a:cubicBezTo>
                  <a:cubicBezTo>
                    <a:pt x="22103" y="1325452"/>
                    <a:pt x="76910" y="1425502"/>
                    <a:pt x="164292" y="14985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BC2615A-6162-136A-F283-0E491F4F8408}"/>
              </a:ext>
            </a:extLst>
          </p:cNvPr>
          <p:cNvGrpSpPr/>
          <p:nvPr/>
        </p:nvGrpSpPr>
        <p:grpSpPr>
          <a:xfrm>
            <a:off x="3854223" y="729000"/>
            <a:ext cx="2197769" cy="2176952"/>
            <a:chOff x="3854223" y="729000"/>
            <a:chExt cx="2197769" cy="217695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6A6121A-59FC-78B1-3658-3DBE76DFE98B}"/>
                </a:ext>
              </a:extLst>
            </p:cNvPr>
            <p:cNvGrpSpPr/>
            <p:nvPr/>
          </p:nvGrpSpPr>
          <p:grpSpPr>
            <a:xfrm>
              <a:off x="3854223" y="729000"/>
              <a:ext cx="2197769" cy="2176952"/>
              <a:chOff x="3854223" y="729000"/>
              <a:chExt cx="2197769" cy="217695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E4C85CD-0A62-5CCC-A9CB-A5B28475CCE0}"/>
                  </a:ext>
                </a:extLst>
              </p:cNvPr>
              <p:cNvSpPr/>
              <p:nvPr/>
            </p:nvSpPr>
            <p:spPr>
              <a:xfrm flipH="1">
                <a:off x="3855712" y="730880"/>
                <a:ext cx="2194013" cy="2175072"/>
              </a:xfrm>
              <a:custGeom>
                <a:avLst/>
                <a:gdLst>
                  <a:gd name="connsiteX0" fmla="*/ 1338 w 2183246"/>
                  <a:gd name="connsiteY0" fmla="*/ 1657877 h 2161962"/>
                  <a:gd name="connsiteX1" fmla="*/ 2609 w 2183246"/>
                  <a:gd name="connsiteY1" fmla="*/ 1580074 h 2161962"/>
                  <a:gd name="connsiteX2" fmla="*/ 2341 w 2183246"/>
                  <a:gd name="connsiteY2" fmla="*/ 1349011 h 2161962"/>
                  <a:gd name="connsiteX3" fmla="*/ 1806 w 2183246"/>
                  <a:gd name="connsiteY3" fmla="*/ 886886 h 2161962"/>
                  <a:gd name="connsiteX4" fmla="*/ 1605 w 2183246"/>
                  <a:gd name="connsiteY4" fmla="*/ 734365 h 2161962"/>
                  <a:gd name="connsiteX5" fmla="*/ 1204 w 2183246"/>
                  <a:gd name="connsiteY5" fmla="*/ 369628 h 2161962"/>
                  <a:gd name="connsiteX6" fmla="*/ 937 w 2183246"/>
                  <a:gd name="connsiteY6" fmla="*/ 184912 h 2161962"/>
                  <a:gd name="connsiteX7" fmla="*/ 27021 w 2183246"/>
                  <a:gd name="connsiteY7" fmla="*/ 41043 h 2161962"/>
                  <a:gd name="connsiteX8" fmla="*/ 278772 w 2183246"/>
                  <a:gd name="connsiteY8" fmla="*/ 16897 h 2161962"/>
                  <a:gd name="connsiteX9" fmla="*/ 577275 w 2183246"/>
                  <a:gd name="connsiteY9" fmla="*/ 73103 h 2161962"/>
                  <a:gd name="connsiteX10" fmla="*/ 1266646 w 2183246"/>
                  <a:gd name="connsiteY10" fmla="*/ 349708 h 2161962"/>
                  <a:gd name="connsiteX11" fmla="*/ 1855358 w 2183246"/>
                  <a:gd name="connsiteY11" fmla="*/ 807339 h 2161962"/>
                  <a:gd name="connsiteX12" fmla="*/ 2042499 w 2183246"/>
                  <a:gd name="connsiteY12" fmla="*/ 1021499 h 2161962"/>
                  <a:gd name="connsiteX13" fmla="*/ 2111724 w 2183246"/>
                  <a:gd name="connsiteY13" fmla="*/ 1113790 h 2161962"/>
                  <a:gd name="connsiteX14" fmla="*/ 2178674 w 2183246"/>
                  <a:gd name="connsiteY14" fmla="*/ 1228014 h 2161962"/>
                  <a:gd name="connsiteX15" fmla="*/ 2165431 w 2183246"/>
                  <a:gd name="connsiteY15" fmla="*/ 1332914 h 2161962"/>
                  <a:gd name="connsiteX16" fmla="*/ 2070122 w 2183246"/>
                  <a:gd name="connsiteY16" fmla="*/ 1407364 h 2161962"/>
                  <a:gd name="connsiteX17" fmla="*/ 1951604 w 2183246"/>
                  <a:gd name="connsiteY17" fmla="*/ 1474033 h 2161962"/>
                  <a:gd name="connsiteX18" fmla="*/ 1752424 w 2183246"/>
                  <a:gd name="connsiteY18" fmla="*/ 1590336 h 2161962"/>
                  <a:gd name="connsiteX19" fmla="*/ 1354063 w 2183246"/>
                  <a:gd name="connsiteY19" fmla="*/ 1822941 h 2161962"/>
                  <a:gd name="connsiteX20" fmla="*/ 963729 w 2183246"/>
                  <a:gd name="connsiteY20" fmla="*/ 2050919 h 2161962"/>
                  <a:gd name="connsiteX21" fmla="*/ 631852 w 2183246"/>
                  <a:gd name="connsiteY21" fmla="*/ 2134825 h 2161962"/>
                  <a:gd name="connsiteX22" fmla="*/ 568178 w 2183246"/>
                  <a:gd name="connsiteY22" fmla="*/ 2073321 h 2161962"/>
                  <a:gd name="connsiteX23" fmla="*/ 165738 w 2183246"/>
                  <a:gd name="connsiteY23" fmla="*/ 1837228 h 2161962"/>
                  <a:gd name="connsiteX24" fmla="*/ 29763 w 2183246"/>
                  <a:gd name="connsiteY24" fmla="*/ 1760564 h 2161962"/>
                  <a:gd name="connsiteX25" fmla="*/ 1338 w 2183246"/>
                  <a:gd name="connsiteY25" fmla="*/ 1657877 h 2161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83246" h="2161962">
                    <a:moveTo>
                      <a:pt x="1338" y="1657877"/>
                    </a:moveTo>
                    <a:cubicBezTo>
                      <a:pt x="803" y="1632323"/>
                      <a:pt x="2676" y="1606232"/>
                      <a:pt x="2609" y="1580074"/>
                    </a:cubicBezTo>
                    <a:cubicBezTo>
                      <a:pt x="2542" y="1503076"/>
                      <a:pt x="2408" y="1426010"/>
                      <a:pt x="2341" y="1349011"/>
                    </a:cubicBezTo>
                    <a:cubicBezTo>
                      <a:pt x="2140" y="1194947"/>
                      <a:pt x="1940" y="1040950"/>
                      <a:pt x="1806" y="886886"/>
                    </a:cubicBezTo>
                    <a:cubicBezTo>
                      <a:pt x="1739" y="836046"/>
                      <a:pt x="1672" y="785205"/>
                      <a:pt x="1605" y="734365"/>
                    </a:cubicBezTo>
                    <a:cubicBezTo>
                      <a:pt x="1472" y="612831"/>
                      <a:pt x="1338" y="491229"/>
                      <a:pt x="1204" y="369628"/>
                    </a:cubicBezTo>
                    <a:cubicBezTo>
                      <a:pt x="1137" y="308056"/>
                      <a:pt x="1070" y="246484"/>
                      <a:pt x="937" y="184912"/>
                    </a:cubicBezTo>
                    <a:cubicBezTo>
                      <a:pt x="937" y="135346"/>
                      <a:pt x="-7625" y="81957"/>
                      <a:pt x="27021" y="41043"/>
                    </a:cubicBezTo>
                    <a:cubicBezTo>
                      <a:pt x="83739" y="-26096"/>
                      <a:pt x="202993" y="7037"/>
                      <a:pt x="278772" y="16897"/>
                    </a:cubicBezTo>
                    <a:cubicBezTo>
                      <a:pt x="379232" y="29976"/>
                      <a:pt x="478888" y="48756"/>
                      <a:pt x="577275" y="73103"/>
                    </a:cubicBezTo>
                    <a:cubicBezTo>
                      <a:pt x="818391" y="132797"/>
                      <a:pt x="1051080" y="226027"/>
                      <a:pt x="1266646" y="349708"/>
                    </a:cubicBezTo>
                    <a:cubicBezTo>
                      <a:pt x="1482882" y="473791"/>
                      <a:pt x="1681460" y="628391"/>
                      <a:pt x="1855358" y="807339"/>
                    </a:cubicBezTo>
                    <a:cubicBezTo>
                      <a:pt x="1921439" y="875350"/>
                      <a:pt x="1983908" y="946849"/>
                      <a:pt x="2042499" y="1021499"/>
                    </a:cubicBezTo>
                    <a:cubicBezTo>
                      <a:pt x="2066242" y="1051749"/>
                      <a:pt x="2089317" y="1082535"/>
                      <a:pt x="2111724" y="1113790"/>
                    </a:cubicBezTo>
                    <a:cubicBezTo>
                      <a:pt x="2137273" y="1149473"/>
                      <a:pt x="2168040" y="1184484"/>
                      <a:pt x="2178674" y="1228014"/>
                    </a:cubicBezTo>
                    <a:cubicBezTo>
                      <a:pt x="2187235" y="1263092"/>
                      <a:pt x="2184293" y="1301525"/>
                      <a:pt x="2165431" y="1332914"/>
                    </a:cubicBezTo>
                    <a:cubicBezTo>
                      <a:pt x="2143895" y="1368664"/>
                      <a:pt x="2106841" y="1390261"/>
                      <a:pt x="2070122" y="1407364"/>
                    </a:cubicBezTo>
                    <a:cubicBezTo>
                      <a:pt x="2029122" y="1426479"/>
                      <a:pt x="1990797" y="1451095"/>
                      <a:pt x="1951604" y="1474033"/>
                    </a:cubicBezTo>
                    <a:cubicBezTo>
                      <a:pt x="1885188" y="1512801"/>
                      <a:pt x="1818839" y="1551568"/>
                      <a:pt x="1752424" y="1590336"/>
                    </a:cubicBezTo>
                    <a:cubicBezTo>
                      <a:pt x="1619659" y="1667871"/>
                      <a:pt x="1486895" y="1745406"/>
                      <a:pt x="1354063" y="1822941"/>
                    </a:cubicBezTo>
                    <a:cubicBezTo>
                      <a:pt x="1223974" y="1898934"/>
                      <a:pt x="1093818" y="1974926"/>
                      <a:pt x="963729" y="2050919"/>
                    </a:cubicBezTo>
                    <a:cubicBezTo>
                      <a:pt x="868152" y="2106723"/>
                      <a:pt x="744819" y="2211623"/>
                      <a:pt x="631852" y="2134825"/>
                    </a:cubicBezTo>
                    <a:cubicBezTo>
                      <a:pt x="607372" y="2118192"/>
                      <a:pt x="588244" y="2095052"/>
                      <a:pt x="568178" y="2073321"/>
                    </a:cubicBezTo>
                    <a:cubicBezTo>
                      <a:pt x="460964" y="1957152"/>
                      <a:pt x="318835" y="1875123"/>
                      <a:pt x="165738" y="1837228"/>
                    </a:cubicBezTo>
                    <a:cubicBezTo>
                      <a:pt x="111362" y="1823746"/>
                      <a:pt x="63406" y="1809661"/>
                      <a:pt x="29763" y="1760564"/>
                    </a:cubicBezTo>
                    <a:cubicBezTo>
                      <a:pt x="7558" y="1728303"/>
                      <a:pt x="2074" y="1693627"/>
                      <a:pt x="1338" y="1657877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6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EDB3B8E-DB31-816F-8E9E-C4BDB61A2D64}"/>
                  </a:ext>
                </a:extLst>
              </p:cNvPr>
              <p:cNvSpPr/>
              <p:nvPr/>
            </p:nvSpPr>
            <p:spPr>
              <a:xfrm flipH="1">
                <a:off x="3854223" y="729000"/>
                <a:ext cx="2197769" cy="1524867"/>
              </a:xfrm>
              <a:custGeom>
                <a:avLst/>
                <a:gdLst>
                  <a:gd name="connsiteX0" fmla="*/ 3527 w 2186984"/>
                  <a:gd name="connsiteY0" fmla="*/ 420057 h 1515676"/>
                  <a:gd name="connsiteX1" fmla="*/ 2390 w 2186984"/>
                  <a:gd name="connsiteY1" fmla="*/ 127892 h 1515676"/>
                  <a:gd name="connsiteX2" fmla="*/ 29277 w 2186984"/>
                  <a:gd name="connsiteY2" fmla="*/ 42979 h 1515676"/>
                  <a:gd name="connsiteX3" fmla="*/ 129870 w 2186984"/>
                  <a:gd name="connsiteY3" fmla="*/ 120 h 1515676"/>
                  <a:gd name="connsiteX4" fmla="*/ 1235795 w 2186984"/>
                  <a:gd name="connsiteY4" fmla="*/ 332998 h 1515676"/>
                  <a:gd name="connsiteX5" fmla="*/ 2136854 w 2186984"/>
                  <a:gd name="connsiteY5" fmla="*/ 1146781 h 1515676"/>
                  <a:gd name="connsiteX6" fmla="*/ 2181800 w 2186984"/>
                  <a:gd name="connsiteY6" fmla="*/ 1301985 h 1515676"/>
                  <a:gd name="connsiteX7" fmla="*/ 2136854 w 2186984"/>
                  <a:gd name="connsiteY7" fmla="*/ 1370734 h 1515676"/>
                  <a:gd name="connsiteX8" fmla="*/ 1885772 w 2186984"/>
                  <a:gd name="connsiteY8" fmla="*/ 1515676 h 1515676"/>
                  <a:gd name="connsiteX9" fmla="*/ 1780028 w 2186984"/>
                  <a:gd name="connsiteY9" fmla="*/ 1384081 h 1515676"/>
                  <a:gd name="connsiteX10" fmla="*/ 1604258 w 2186984"/>
                  <a:gd name="connsiteY10" fmla="*/ 1042149 h 1515676"/>
                  <a:gd name="connsiteX11" fmla="*/ 1506875 w 2186984"/>
                  <a:gd name="connsiteY11" fmla="*/ 682040 h 1515676"/>
                  <a:gd name="connsiteX12" fmla="*/ 1474369 w 2186984"/>
                  <a:gd name="connsiteY12" fmla="*/ 639986 h 1515676"/>
                  <a:gd name="connsiteX13" fmla="*/ 1255525 w 2186984"/>
                  <a:gd name="connsiteY13" fmla="*/ 475392 h 1515676"/>
                  <a:gd name="connsiteX14" fmla="*/ 1015546 w 2186984"/>
                  <a:gd name="connsiteY14" fmla="*/ 351376 h 1515676"/>
                  <a:gd name="connsiteX15" fmla="*/ 819041 w 2186984"/>
                  <a:gd name="connsiteY15" fmla="*/ 336687 h 1515676"/>
                  <a:gd name="connsiteX16" fmla="*/ 642067 w 2186984"/>
                  <a:gd name="connsiteY16" fmla="*/ 396716 h 1515676"/>
                  <a:gd name="connsiteX17" fmla="*/ 384965 w 2186984"/>
                  <a:gd name="connsiteY17" fmla="*/ 447020 h 1515676"/>
                  <a:gd name="connsiteX18" fmla="*/ 3527 w 2186984"/>
                  <a:gd name="connsiteY18" fmla="*/ 420057 h 151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6984" h="1515676">
                    <a:moveTo>
                      <a:pt x="3527" y="420057"/>
                    </a:moveTo>
                    <a:cubicBezTo>
                      <a:pt x="1253" y="363717"/>
                      <a:pt x="-2493" y="245737"/>
                      <a:pt x="2390" y="127892"/>
                    </a:cubicBezTo>
                    <a:cubicBezTo>
                      <a:pt x="3259" y="106295"/>
                      <a:pt x="5533" y="71619"/>
                      <a:pt x="29277" y="42979"/>
                    </a:cubicBezTo>
                    <a:cubicBezTo>
                      <a:pt x="66933" y="-2496"/>
                      <a:pt x="123583" y="-215"/>
                      <a:pt x="129870" y="120"/>
                    </a:cubicBezTo>
                    <a:cubicBezTo>
                      <a:pt x="365034" y="18230"/>
                      <a:pt x="784128" y="81478"/>
                      <a:pt x="1235795" y="332998"/>
                    </a:cubicBezTo>
                    <a:cubicBezTo>
                      <a:pt x="1715753" y="600279"/>
                      <a:pt x="1999407" y="950327"/>
                      <a:pt x="2136854" y="1146781"/>
                    </a:cubicBezTo>
                    <a:cubicBezTo>
                      <a:pt x="2140599" y="1150671"/>
                      <a:pt x="2205476" y="1220091"/>
                      <a:pt x="2181800" y="1301985"/>
                    </a:cubicBezTo>
                    <a:cubicBezTo>
                      <a:pt x="2171700" y="1336997"/>
                      <a:pt x="2149695" y="1359600"/>
                      <a:pt x="2136854" y="1370734"/>
                    </a:cubicBezTo>
                    <a:cubicBezTo>
                      <a:pt x="2053182" y="1419026"/>
                      <a:pt x="1969443" y="1467384"/>
                      <a:pt x="1885772" y="1515676"/>
                    </a:cubicBezTo>
                    <a:cubicBezTo>
                      <a:pt x="1854738" y="1481268"/>
                      <a:pt x="1818085" y="1437403"/>
                      <a:pt x="1780028" y="1384081"/>
                    </a:cubicBezTo>
                    <a:cubicBezTo>
                      <a:pt x="1705386" y="1279516"/>
                      <a:pt x="1640910" y="1166031"/>
                      <a:pt x="1604258" y="1042149"/>
                    </a:cubicBezTo>
                    <a:cubicBezTo>
                      <a:pt x="1569277" y="924035"/>
                      <a:pt x="1574093" y="789221"/>
                      <a:pt x="1506875" y="682040"/>
                    </a:cubicBezTo>
                    <a:cubicBezTo>
                      <a:pt x="1497444" y="667016"/>
                      <a:pt x="1486609" y="652864"/>
                      <a:pt x="1474369" y="639986"/>
                    </a:cubicBezTo>
                    <a:cubicBezTo>
                      <a:pt x="1412368" y="574457"/>
                      <a:pt x="1330235" y="524958"/>
                      <a:pt x="1255525" y="475392"/>
                    </a:cubicBezTo>
                    <a:cubicBezTo>
                      <a:pt x="1180415" y="425557"/>
                      <a:pt x="1101693" y="379210"/>
                      <a:pt x="1015546" y="351376"/>
                    </a:cubicBezTo>
                    <a:cubicBezTo>
                      <a:pt x="952006" y="330852"/>
                      <a:pt x="884922" y="325687"/>
                      <a:pt x="819041" y="336687"/>
                    </a:cubicBezTo>
                    <a:cubicBezTo>
                      <a:pt x="755836" y="347217"/>
                      <a:pt x="701727" y="375857"/>
                      <a:pt x="642067" y="396716"/>
                    </a:cubicBezTo>
                    <a:cubicBezTo>
                      <a:pt x="559131" y="425691"/>
                      <a:pt x="472516" y="441386"/>
                      <a:pt x="384965" y="447020"/>
                    </a:cubicBezTo>
                    <a:cubicBezTo>
                      <a:pt x="257418" y="455002"/>
                      <a:pt x="129001" y="442862"/>
                      <a:pt x="3527" y="42005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5000"/>
                </a:schemeClr>
              </a:solidFill>
              <a:ln w="6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51FF85A-D980-8287-A6CA-7166A03CAC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40423" y="834499"/>
              <a:ext cx="258996" cy="259288"/>
            </a:xfrm>
            <a:prstGeom prst="ellipse">
              <a:avLst/>
            </a:prstGeom>
            <a:noFill/>
            <a:ln w="667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138">
              <a:extLst>
                <a:ext uri="{FF2B5EF4-FFF2-40B4-BE49-F238E27FC236}">
                  <a16:creationId xmlns:a16="http://schemas.microsoft.com/office/drawing/2014/main" id="{CCB8E9DF-73CD-B665-FF9D-DCD2DAAFAF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4292" y="895666"/>
              <a:ext cx="91261" cy="136954"/>
            </a:xfrm>
            <a:custGeom>
              <a:avLst/>
              <a:gdLst>
                <a:gd name="connsiteX0" fmla="*/ 324717 w 579053"/>
                <a:gd name="connsiteY0" fmla="*/ 302238 h 868003"/>
                <a:gd name="connsiteX1" fmla="*/ 232305 w 579053"/>
                <a:gd name="connsiteY1" fmla="*/ 318992 h 868003"/>
                <a:gd name="connsiteX2" fmla="*/ 161172 w 579053"/>
                <a:gd name="connsiteY2" fmla="*/ 372161 h 868003"/>
                <a:gd name="connsiteX3" fmla="*/ 186652 w 579053"/>
                <a:gd name="connsiteY3" fmla="*/ 225381 h 868003"/>
                <a:gd name="connsiteX4" fmla="*/ 301076 w 579053"/>
                <a:gd name="connsiteY4" fmla="*/ 135226 h 868003"/>
                <a:gd name="connsiteX5" fmla="*/ 381410 w 579053"/>
                <a:gd name="connsiteY5" fmla="*/ 174517 h 868003"/>
                <a:gd name="connsiteX6" fmla="*/ 397059 w 579053"/>
                <a:gd name="connsiteY6" fmla="*/ 219018 h 868003"/>
                <a:gd name="connsiteX7" fmla="*/ 561137 w 579053"/>
                <a:gd name="connsiteY7" fmla="*/ 219018 h 868003"/>
                <a:gd name="connsiteX8" fmla="*/ 483127 w 579053"/>
                <a:gd name="connsiteY8" fmla="*/ 59789 h 868003"/>
                <a:gd name="connsiteX9" fmla="*/ 297047 w 579053"/>
                <a:gd name="connsiteY9" fmla="*/ 0 h 868003"/>
                <a:gd name="connsiteX10" fmla="*/ 158077 w 579053"/>
                <a:gd name="connsiteY10" fmla="*/ 36938 h 868003"/>
                <a:gd name="connsiteX11" fmla="*/ 64151 w 579053"/>
                <a:gd name="connsiteY11" fmla="*/ 134607 h 868003"/>
                <a:gd name="connsiteX12" fmla="*/ 8115 w 579053"/>
                <a:gd name="connsiteY12" fmla="*/ 312601 h 868003"/>
                <a:gd name="connsiteX13" fmla="*/ 0 w 579053"/>
                <a:gd name="connsiteY13" fmla="*/ 468687 h 868003"/>
                <a:gd name="connsiteX14" fmla="*/ 58369 w 579053"/>
                <a:gd name="connsiteY14" fmla="*/ 735625 h 868003"/>
                <a:gd name="connsiteX15" fmla="*/ 291846 w 579053"/>
                <a:gd name="connsiteY15" fmla="*/ 868004 h 868003"/>
                <a:gd name="connsiteX16" fmla="*/ 509130 w 579053"/>
                <a:gd name="connsiteY16" fmla="*/ 778393 h 868003"/>
                <a:gd name="connsiteX17" fmla="*/ 579053 w 579053"/>
                <a:gd name="connsiteY17" fmla="*/ 571500 h 868003"/>
                <a:gd name="connsiteX18" fmla="*/ 507663 w 579053"/>
                <a:gd name="connsiteY18" fmla="*/ 377904 h 868003"/>
                <a:gd name="connsiteX19" fmla="*/ 324717 w 579053"/>
                <a:gd name="connsiteY19" fmla="*/ 302238 h 868003"/>
                <a:gd name="connsiteX20" fmla="*/ 380505 w 579053"/>
                <a:gd name="connsiteY20" fmla="*/ 692630 h 868003"/>
                <a:gd name="connsiteX21" fmla="*/ 294132 w 579053"/>
                <a:gd name="connsiteY21" fmla="*/ 733920 h 868003"/>
                <a:gd name="connsiteX22" fmla="*/ 201720 w 579053"/>
                <a:gd name="connsiteY22" fmla="*/ 691210 h 868003"/>
                <a:gd name="connsiteX23" fmla="*/ 165268 w 579053"/>
                <a:gd name="connsiteY23" fmla="*/ 580825 h 868003"/>
                <a:gd name="connsiteX24" fmla="*/ 213817 w 579053"/>
                <a:gd name="connsiteY24" fmla="*/ 459467 h 868003"/>
                <a:gd name="connsiteX25" fmla="*/ 288360 w 579053"/>
                <a:gd name="connsiteY25" fmla="*/ 434045 h 868003"/>
                <a:gd name="connsiteX26" fmla="*/ 376247 w 579053"/>
                <a:gd name="connsiteY26" fmla="*/ 473031 h 868003"/>
                <a:gd name="connsiteX27" fmla="*/ 412080 w 579053"/>
                <a:gd name="connsiteY27" fmla="*/ 585454 h 868003"/>
                <a:gd name="connsiteX28" fmla="*/ 380505 w 579053"/>
                <a:gd name="connsiteY28" fmla="*/ 692630 h 86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9053" h="868003">
                  <a:moveTo>
                    <a:pt x="324717" y="302238"/>
                  </a:moveTo>
                  <a:cubicBezTo>
                    <a:pt x="290046" y="302238"/>
                    <a:pt x="259280" y="307838"/>
                    <a:pt x="232305" y="318992"/>
                  </a:cubicBezTo>
                  <a:cubicBezTo>
                    <a:pt x="205273" y="330156"/>
                    <a:pt x="181623" y="347891"/>
                    <a:pt x="161172" y="372161"/>
                  </a:cubicBezTo>
                  <a:cubicBezTo>
                    <a:pt x="165840" y="307439"/>
                    <a:pt x="174288" y="258489"/>
                    <a:pt x="186652" y="225381"/>
                  </a:cubicBezTo>
                  <a:cubicBezTo>
                    <a:pt x="209369" y="165268"/>
                    <a:pt x="247507" y="135226"/>
                    <a:pt x="301076" y="135226"/>
                  </a:cubicBezTo>
                  <a:cubicBezTo>
                    <a:pt x="336909" y="135226"/>
                    <a:pt x="363664" y="148342"/>
                    <a:pt x="381410" y="174517"/>
                  </a:cubicBezTo>
                  <a:cubicBezTo>
                    <a:pt x="391859" y="190652"/>
                    <a:pt x="397059" y="205502"/>
                    <a:pt x="397059" y="219018"/>
                  </a:cubicBezTo>
                  <a:lnTo>
                    <a:pt x="561137" y="219018"/>
                  </a:lnTo>
                  <a:cubicBezTo>
                    <a:pt x="555365" y="152743"/>
                    <a:pt x="529361" y="99660"/>
                    <a:pt x="483127" y="59789"/>
                  </a:cubicBezTo>
                  <a:cubicBezTo>
                    <a:pt x="436893" y="19907"/>
                    <a:pt x="374885" y="0"/>
                    <a:pt x="297047" y="0"/>
                  </a:cubicBezTo>
                  <a:cubicBezTo>
                    <a:pt x="243078" y="0"/>
                    <a:pt x="196758" y="12316"/>
                    <a:pt x="158077" y="36938"/>
                  </a:cubicBezTo>
                  <a:cubicBezTo>
                    <a:pt x="119272" y="61617"/>
                    <a:pt x="88030" y="94155"/>
                    <a:pt x="64151" y="134607"/>
                  </a:cubicBezTo>
                  <a:cubicBezTo>
                    <a:pt x="36414" y="181994"/>
                    <a:pt x="17716" y="241335"/>
                    <a:pt x="8115" y="312601"/>
                  </a:cubicBezTo>
                  <a:cubicBezTo>
                    <a:pt x="2743" y="352701"/>
                    <a:pt x="0" y="404708"/>
                    <a:pt x="0" y="468687"/>
                  </a:cubicBezTo>
                  <a:cubicBezTo>
                    <a:pt x="0" y="577682"/>
                    <a:pt x="19488" y="666683"/>
                    <a:pt x="58369" y="735625"/>
                  </a:cubicBezTo>
                  <a:cubicBezTo>
                    <a:pt x="108471" y="823865"/>
                    <a:pt x="186261" y="868004"/>
                    <a:pt x="291846" y="868004"/>
                  </a:cubicBezTo>
                  <a:cubicBezTo>
                    <a:pt x="390077" y="868004"/>
                    <a:pt x="462505" y="838133"/>
                    <a:pt x="509130" y="778393"/>
                  </a:cubicBezTo>
                  <a:cubicBezTo>
                    <a:pt x="555727" y="718642"/>
                    <a:pt x="579053" y="649691"/>
                    <a:pt x="579053" y="571500"/>
                  </a:cubicBezTo>
                  <a:cubicBezTo>
                    <a:pt x="579053" y="492900"/>
                    <a:pt x="555279" y="428358"/>
                    <a:pt x="507663" y="377904"/>
                  </a:cubicBezTo>
                  <a:cubicBezTo>
                    <a:pt x="460086" y="327527"/>
                    <a:pt x="399136" y="302238"/>
                    <a:pt x="324717" y="302238"/>
                  </a:cubicBezTo>
                  <a:close/>
                  <a:moveTo>
                    <a:pt x="380505" y="692630"/>
                  </a:moveTo>
                  <a:cubicBezTo>
                    <a:pt x="359521" y="720147"/>
                    <a:pt x="330708" y="733920"/>
                    <a:pt x="294132" y="733920"/>
                  </a:cubicBezTo>
                  <a:cubicBezTo>
                    <a:pt x="256794" y="733920"/>
                    <a:pt x="225942" y="719700"/>
                    <a:pt x="201720" y="691210"/>
                  </a:cubicBezTo>
                  <a:cubicBezTo>
                    <a:pt x="177441" y="662711"/>
                    <a:pt x="165268" y="625907"/>
                    <a:pt x="165268" y="580825"/>
                  </a:cubicBezTo>
                  <a:cubicBezTo>
                    <a:pt x="165268" y="524999"/>
                    <a:pt x="181442" y="484499"/>
                    <a:pt x="213817" y="459467"/>
                  </a:cubicBezTo>
                  <a:cubicBezTo>
                    <a:pt x="235372" y="442494"/>
                    <a:pt x="260223" y="434045"/>
                    <a:pt x="288360" y="434045"/>
                  </a:cubicBezTo>
                  <a:cubicBezTo>
                    <a:pt x="323078" y="434045"/>
                    <a:pt x="352330" y="447018"/>
                    <a:pt x="376247" y="473031"/>
                  </a:cubicBezTo>
                  <a:cubicBezTo>
                    <a:pt x="400126" y="499034"/>
                    <a:pt x="412080" y="536553"/>
                    <a:pt x="412080" y="585454"/>
                  </a:cubicBezTo>
                  <a:cubicBezTo>
                    <a:pt x="411985" y="629374"/>
                    <a:pt x="401536" y="665112"/>
                    <a:pt x="380505" y="69263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DC230B-614E-751C-B42A-6EE6FCBFD939}"/>
              </a:ext>
            </a:extLst>
          </p:cNvPr>
          <p:cNvGrpSpPr/>
          <p:nvPr/>
        </p:nvGrpSpPr>
        <p:grpSpPr>
          <a:xfrm>
            <a:off x="6918485" y="2177057"/>
            <a:ext cx="1877515" cy="2513745"/>
            <a:chOff x="6918485" y="2177057"/>
            <a:chExt cx="1877515" cy="251374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2780D2-51CF-A47B-7A5F-301F9670CA5D}"/>
                </a:ext>
              </a:extLst>
            </p:cNvPr>
            <p:cNvGrpSpPr/>
            <p:nvPr/>
          </p:nvGrpSpPr>
          <p:grpSpPr>
            <a:xfrm>
              <a:off x="6918485" y="2177057"/>
              <a:ext cx="1877515" cy="2513745"/>
              <a:chOff x="6918485" y="2177057"/>
              <a:chExt cx="1877515" cy="2513745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8D8C25E-8424-4856-DD5B-C205902DAFDA}"/>
                  </a:ext>
                </a:extLst>
              </p:cNvPr>
              <p:cNvSpPr/>
              <p:nvPr/>
            </p:nvSpPr>
            <p:spPr>
              <a:xfrm>
                <a:off x="6918485" y="2177152"/>
                <a:ext cx="1877379" cy="2513650"/>
              </a:xfrm>
              <a:custGeom>
                <a:avLst/>
                <a:gdLst>
                  <a:gd name="connsiteX0" fmla="*/ 78665 w 1868167"/>
                  <a:gd name="connsiteY0" fmla="*/ 790970 h 2498499"/>
                  <a:gd name="connsiteX1" fmla="*/ 89968 w 1868167"/>
                  <a:gd name="connsiteY1" fmla="*/ 783659 h 2498499"/>
                  <a:gd name="connsiteX2" fmla="*/ 282995 w 1868167"/>
                  <a:gd name="connsiteY2" fmla="*/ 671247 h 2498499"/>
                  <a:gd name="connsiteX3" fmla="*/ 681823 w 1868167"/>
                  <a:gd name="connsiteY3" fmla="*/ 439849 h 2498499"/>
                  <a:gd name="connsiteX4" fmla="*/ 860938 w 1868167"/>
                  <a:gd name="connsiteY4" fmla="*/ 335888 h 2498499"/>
                  <a:gd name="connsiteX5" fmla="*/ 1044066 w 1868167"/>
                  <a:gd name="connsiteY5" fmla="*/ 229646 h 2498499"/>
                  <a:gd name="connsiteX6" fmla="*/ 1392999 w 1868167"/>
                  <a:gd name="connsiteY6" fmla="*/ 25948 h 2498499"/>
                  <a:gd name="connsiteX7" fmla="*/ 1488241 w 1868167"/>
                  <a:gd name="connsiteY7" fmla="*/ 729 h 2498499"/>
                  <a:gd name="connsiteX8" fmla="*/ 1653712 w 1868167"/>
                  <a:gd name="connsiteY8" fmla="*/ 212676 h 2498499"/>
                  <a:gd name="connsiteX9" fmla="*/ 1755509 w 1868167"/>
                  <a:gd name="connsiteY9" fmla="*/ 498134 h 2498499"/>
                  <a:gd name="connsiteX10" fmla="*/ 1865935 w 1868167"/>
                  <a:gd name="connsiteY10" fmla="*/ 1163890 h 2498499"/>
                  <a:gd name="connsiteX11" fmla="*/ 1786677 w 1868167"/>
                  <a:gd name="connsiteY11" fmla="*/ 1937363 h 2498499"/>
                  <a:gd name="connsiteX12" fmla="*/ 1698658 w 1868167"/>
                  <a:gd name="connsiteY12" fmla="*/ 2223961 h 2498499"/>
                  <a:gd name="connsiteX13" fmla="*/ 1653712 w 1868167"/>
                  <a:gd name="connsiteY13" fmla="*/ 2338453 h 2498499"/>
                  <a:gd name="connsiteX14" fmla="*/ 1598867 w 1868167"/>
                  <a:gd name="connsiteY14" fmla="*/ 2450865 h 2498499"/>
                  <a:gd name="connsiteX15" fmla="*/ 1532519 w 1868167"/>
                  <a:gd name="connsiteY15" fmla="*/ 2493858 h 2498499"/>
                  <a:gd name="connsiteX16" fmla="*/ 1365577 w 1868167"/>
                  <a:gd name="connsiteY16" fmla="*/ 2442682 h 2498499"/>
                  <a:gd name="connsiteX17" fmla="*/ 1166597 w 1868167"/>
                  <a:gd name="connsiteY17" fmla="*/ 2326648 h 2498499"/>
                  <a:gd name="connsiteX18" fmla="*/ 768638 w 1868167"/>
                  <a:gd name="connsiteY18" fmla="*/ 2094579 h 2498499"/>
                  <a:gd name="connsiteX19" fmla="*/ 633332 w 1868167"/>
                  <a:gd name="connsiteY19" fmla="*/ 2015703 h 2498499"/>
                  <a:gd name="connsiteX20" fmla="*/ 259519 w 1868167"/>
                  <a:gd name="connsiteY20" fmla="*/ 1797719 h 2498499"/>
                  <a:gd name="connsiteX21" fmla="*/ 88162 w 1868167"/>
                  <a:gd name="connsiteY21" fmla="*/ 1698385 h 2498499"/>
                  <a:gd name="connsiteX22" fmla="*/ 143 w 1868167"/>
                  <a:gd name="connsiteY22" fmla="*/ 1568199 h 2498499"/>
                  <a:gd name="connsiteX23" fmla="*/ 18937 w 1868167"/>
                  <a:gd name="connsiteY23" fmla="*/ 1473359 h 2498499"/>
                  <a:gd name="connsiteX24" fmla="*/ 50841 w 1868167"/>
                  <a:gd name="connsiteY24" fmla="*/ 1191188 h 2498499"/>
                  <a:gd name="connsiteX25" fmla="*/ 32047 w 1868167"/>
                  <a:gd name="connsiteY25" fmla="*/ 1058185 h 2498499"/>
                  <a:gd name="connsiteX26" fmla="*/ 3822 w 1868167"/>
                  <a:gd name="connsiteY26" fmla="*/ 916998 h 2498499"/>
                  <a:gd name="connsiteX27" fmla="*/ 78665 w 1868167"/>
                  <a:gd name="connsiteY27" fmla="*/ 790970 h 2498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8167" h="2498499">
                    <a:moveTo>
                      <a:pt x="78665" y="790970"/>
                    </a:moveTo>
                    <a:cubicBezTo>
                      <a:pt x="82343" y="788421"/>
                      <a:pt x="86156" y="786007"/>
                      <a:pt x="89968" y="783659"/>
                    </a:cubicBezTo>
                    <a:cubicBezTo>
                      <a:pt x="153708" y="745227"/>
                      <a:pt x="218586" y="708606"/>
                      <a:pt x="282995" y="671247"/>
                    </a:cubicBezTo>
                    <a:cubicBezTo>
                      <a:pt x="415960" y="594114"/>
                      <a:pt x="548858" y="516982"/>
                      <a:pt x="681823" y="439849"/>
                    </a:cubicBezTo>
                    <a:cubicBezTo>
                      <a:pt x="735665" y="399337"/>
                      <a:pt x="802682" y="369759"/>
                      <a:pt x="860938" y="335888"/>
                    </a:cubicBezTo>
                    <a:cubicBezTo>
                      <a:pt x="922003" y="300474"/>
                      <a:pt x="983001" y="265060"/>
                      <a:pt x="1044066" y="229646"/>
                    </a:cubicBezTo>
                    <a:cubicBezTo>
                      <a:pt x="1160511" y="162104"/>
                      <a:pt x="1276019" y="92349"/>
                      <a:pt x="1392999" y="25948"/>
                    </a:cubicBezTo>
                    <a:cubicBezTo>
                      <a:pt x="1422093" y="9449"/>
                      <a:pt x="1455067" y="-3228"/>
                      <a:pt x="1488241" y="729"/>
                    </a:cubicBezTo>
                    <a:cubicBezTo>
                      <a:pt x="1585959" y="12400"/>
                      <a:pt x="1621340" y="135544"/>
                      <a:pt x="1653712" y="212676"/>
                    </a:cubicBezTo>
                    <a:cubicBezTo>
                      <a:pt x="1692839" y="305839"/>
                      <a:pt x="1726816" y="401215"/>
                      <a:pt x="1755509" y="498134"/>
                    </a:cubicBezTo>
                    <a:cubicBezTo>
                      <a:pt x="1819450" y="714374"/>
                      <a:pt x="1856771" y="938461"/>
                      <a:pt x="1865935" y="1163890"/>
                    </a:cubicBezTo>
                    <a:cubicBezTo>
                      <a:pt x="1876502" y="1423793"/>
                      <a:pt x="1849481" y="1684971"/>
                      <a:pt x="1786677" y="1937363"/>
                    </a:cubicBezTo>
                    <a:cubicBezTo>
                      <a:pt x="1762532" y="2034416"/>
                      <a:pt x="1733103" y="2130127"/>
                      <a:pt x="1698658" y="2223961"/>
                    </a:cubicBezTo>
                    <a:cubicBezTo>
                      <a:pt x="1684546" y="2262460"/>
                      <a:pt x="1669564" y="2300624"/>
                      <a:pt x="1653712" y="2338453"/>
                    </a:cubicBezTo>
                    <a:cubicBezTo>
                      <a:pt x="1638262" y="2375342"/>
                      <a:pt x="1624952" y="2420347"/>
                      <a:pt x="1598867" y="2450865"/>
                    </a:cubicBezTo>
                    <a:cubicBezTo>
                      <a:pt x="1581478" y="2471188"/>
                      <a:pt x="1558269" y="2486614"/>
                      <a:pt x="1532519" y="2493858"/>
                    </a:cubicBezTo>
                    <a:cubicBezTo>
                      <a:pt x="1467976" y="2511967"/>
                      <a:pt x="1418147" y="2473334"/>
                      <a:pt x="1365577" y="2442682"/>
                    </a:cubicBezTo>
                    <a:cubicBezTo>
                      <a:pt x="1299228" y="2403981"/>
                      <a:pt x="1232946" y="2365348"/>
                      <a:pt x="1166597" y="2326648"/>
                    </a:cubicBezTo>
                    <a:cubicBezTo>
                      <a:pt x="1033967" y="2249314"/>
                      <a:pt x="901336" y="2171913"/>
                      <a:pt x="768638" y="2094579"/>
                    </a:cubicBezTo>
                    <a:cubicBezTo>
                      <a:pt x="723559" y="2068287"/>
                      <a:pt x="678412" y="2041995"/>
                      <a:pt x="633332" y="2015703"/>
                    </a:cubicBezTo>
                    <a:cubicBezTo>
                      <a:pt x="508728" y="1943064"/>
                      <a:pt x="384123" y="1870358"/>
                      <a:pt x="259519" y="1797719"/>
                    </a:cubicBezTo>
                    <a:cubicBezTo>
                      <a:pt x="202667" y="1764585"/>
                      <a:pt x="143676" y="1733665"/>
                      <a:pt x="88162" y="1698385"/>
                    </a:cubicBezTo>
                    <a:cubicBezTo>
                      <a:pt x="42949" y="1669746"/>
                      <a:pt x="2752" y="1624137"/>
                      <a:pt x="143" y="1568199"/>
                    </a:cubicBezTo>
                    <a:cubicBezTo>
                      <a:pt x="-1395" y="1535870"/>
                      <a:pt x="9774" y="1504414"/>
                      <a:pt x="18937" y="1473359"/>
                    </a:cubicBezTo>
                    <a:cubicBezTo>
                      <a:pt x="45892" y="1382142"/>
                      <a:pt x="56593" y="1286162"/>
                      <a:pt x="50841" y="1191188"/>
                    </a:cubicBezTo>
                    <a:cubicBezTo>
                      <a:pt x="48166" y="1146652"/>
                      <a:pt x="42280" y="1101647"/>
                      <a:pt x="32047" y="1058185"/>
                    </a:cubicBezTo>
                    <a:cubicBezTo>
                      <a:pt x="21011" y="1011368"/>
                      <a:pt x="1615" y="966028"/>
                      <a:pt x="3822" y="916998"/>
                    </a:cubicBezTo>
                    <a:cubicBezTo>
                      <a:pt x="6296" y="863207"/>
                      <a:pt x="36260" y="820213"/>
                      <a:pt x="78665" y="79097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6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581E0A8-0C0D-9D6C-E05E-2385A754F672}"/>
                  </a:ext>
                </a:extLst>
              </p:cNvPr>
              <p:cNvSpPr/>
              <p:nvPr/>
            </p:nvSpPr>
            <p:spPr>
              <a:xfrm>
                <a:off x="8096682" y="2177057"/>
                <a:ext cx="699318" cy="2513626"/>
              </a:xfrm>
              <a:custGeom>
                <a:avLst/>
                <a:gdLst>
                  <a:gd name="connsiteX0" fmla="*/ 0 w 695886"/>
                  <a:gd name="connsiteY0" fmla="*/ 154553 h 2498476"/>
                  <a:gd name="connsiteX1" fmla="*/ 235030 w 695886"/>
                  <a:gd name="connsiteY1" fmla="*/ 18464 h 2498476"/>
                  <a:gd name="connsiteX2" fmla="*/ 301579 w 695886"/>
                  <a:gd name="connsiteY2" fmla="*/ 19 h 2498476"/>
                  <a:gd name="connsiteX3" fmla="*/ 430531 w 695886"/>
                  <a:gd name="connsiteY3" fmla="*/ 95194 h 2498476"/>
                  <a:gd name="connsiteX4" fmla="*/ 695859 w 695886"/>
                  <a:gd name="connsiteY4" fmla="*/ 1263921 h 2498476"/>
                  <a:gd name="connsiteX5" fmla="*/ 457486 w 695886"/>
                  <a:gd name="connsiteY5" fmla="*/ 2398174 h 2498476"/>
                  <a:gd name="connsiteX6" fmla="*/ 353882 w 695886"/>
                  <a:gd name="connsiteY6" fmla="*/ 2495562 h 2498476"/>
                  <a:gd name="connsiteX7" fmla="*/ 255764 w 695886"/>
                  <a:gd name="connsiteY7" fmla="*/ 2478996 h 2498476"/>
                  <a:gd name="connsiteX8" fmla="*/ 3478 w 695886"/>
                  <a:gd name="connsiteY8" fmla="*/ 2332041 h 2498476"/>
                  <a:gd name="connsiteX9" fmla="*/ 61734 w 695886"/>
                  <a:gd name="connsiteY9" fmla="*/ 2182538 h 2498476"/>
                  <a:gd name="connsiteX10" fmla="*/ 147546 w 695886"/>
                  <a:gd name="connsiteY10" fmla="*/ 2014187 h 2498476"/>
                  <a:gd name="connsiteX11" fmla="*/ 322848 w 695886"/>
                  <a:gd name="connsiteY11" fmla="*/ 1809752 h 2498476"/>
                  <a:gd name="connsiteX12" fmla="*/ 570118 w 695886"/>
                  <a:gd name="connsiteY12" fmla="*/ 1431333 h 2498476"/>
                  <a:gd name="connsiteX13" fmla="*/ 510926 w 695886"/>
                  <a:gd name="connsiteY13" fmla="*/ 870075 h 2498476"/>
                  <a:gd name="connsiteX14" fmla="*/ 382843 w 695886"/>
                  <a:gd name="connsiteY14" fmla="*/ 734724 h 2498476"/>
                  <a:gd name="connsiteX15" fmla="*/ 0 w 695886"/>
                  <a:gd name="connsiteY15" fmla="*/ 154553 h 2498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95886" h="2498476">
                    <a:moveTo>
                      <a:pt x="0" y="154553"/>
                    </a:moveTo>
                    <a:cubicBezTo>
                      <a:pt x="57386" y="119206"/>
                      <a:pt x="142329" y="68298"/>
                      <a:pt x="235030" y="18464"/>
                    </a:cubicBezTo>
                    <a:cubicBezTo>
                      <a:pt x="250146" y="10348"/>
                      <a:pt x="272418" y="-517"/>
                      <a:pt x="301579" y="19"/>
                    </a:cubicBezTo>
                    <a:cubicBezTo>
                      <a:pt x="354484" y="958"/>
                      <a:pt x="404045" y="38384"/>
                      <a:pt x="430531" y="95194"/>
                    </a:cubicBezTo>
                    <a:cubicBezTo>
                      <a:pt x="533532" y="312909"/>
                      <a:pt x="693452" y="724597"/>
                      <a:pt x="695859" y="1263921"/>
                    </a:cubicBezTo>
                    <a:cubicBezTo>
                      <a:pt x="698134" y="1781314"/>
                      <a:pt x="554333" y="2180459"/>
                      <a:pt x="457486" y="2398174"/>
                    </a:cubicBezTo>
                    <a:cubicBezTo>
                      <a:pt x="456215" y="2402131"/>
                      <a:pt x="429461" y="2479197"/>
                      <a:pt x="353882" y="2495562"/>
                    </a:cubicBezTo>
                    <a:cubicBezTo>
                      <a:pt x="305325" y="2506093"/>
                      <a:pt x="266331" y="2485166"/>
                      <a:pt x="255764" y="2478996"/>
                    </a:cubicBezTo>
                    <a:cubicBezTo>
                      <a:pt x="171691" y="2430033"/>
                      <a:pt x="87551" y="2381071"/>
                      <a:pt x="3478" y="2332041"/>
                    </a:cubicBezTo>
                    <a:cubicBezTo>
                      <a:pt x="16387" y="2294011"/>
                      <a:pt x="35315" y="2242366"/>
                      <a:pt x="61734" y="2182538"/>
                    </a:cubicBezTo>
                    <a:cubicBezTo>
                      <a:pt x="87885" y="2123515"/>
                      <a:pt x="110225" y="2072942"/>
                      <a:pt x="147546" y="2014187"/>
                    </a:cubicBezTo>
                    <a:cubicBezTo>
                      <a:pt x="170152" y="1978572"/>
                      <a:pt x="226001" y="1892050"/>
                      <a:pt x="322848" y="1809752"/>
                    </a:cubicBezTo>
                    <a:cubicBezTo>
                      <a:pt x="453473" y="1698748"/>
                      <a:pt x="544903" y="1607464"/>
                      <a:pt x="570118" y="1431333"/>
                    </a:cubicBezTo>
                    <a:cubicBezTo>
                      <a:pt x="594798" y="1258958"/>
                      <a:pt x="606971" y="1024139"/>
                      <a:pt x="510926" y="870075"/>
                    </a:cubicBezTo>
                    <a:cubicBezTo>
                      <a:pt x="473069" y="809308"/>
                      <a:pt x="424378" y="769065"/>
                      <a:pt x="382843" y="734724"/>
                    </a:cubicBezTo>
                    <a:cubicBezTo>
                      <a:pt x="194967" y="579520"/>
                      <a:pt x="67753" y="390377"/>
                      <a:pt x="0" y="154553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10000"/>
                </a:schemeClr>
              </a:solidFill>
              <a:ln w="6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CB8D4A3-F640-5893-640D-99991C4245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8539" y="4235665"/>
              <a:ext cx="258996" cy="259288"/>
            </a:xfrm>
            <a:prstGeom prst="ellipse">
              <a:avLst/>
            </a:prstGeom>
            <a:noFill/>
            <a:ln w="667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144">
              <a:extLst>
                <a:ext uri="{FF2B5EF4-FFF2-40B4-BE49-F238E27FC236}">
                  <a16:creationId xmlns:a16="http://schemas.microsoft.com/office/drawing/2014/main" id="{E6D5A368-C7C2-9486-62EF-4E600236AC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0486" y="4296830"/>
              <a:ext cx="95102" cy="136954"/>
            </a:xfrm>
            <a:custGeom>
              <a:avLst/>
              <a:gdLst>
                <a:gd name="connsiteX0" fmla="*/ 480060 w 1431607"/>
                <a:gd name="connsiteY0" fmla="*/ 1729740 h 2059304"/>
                <a:gd name="connsiteX1" fmla="*/ 1208723 w 1431607"/>
                <a:gd name="connsiteY1" fmla="*/ 1729740 h 2059304"/>
                <a:gd name="connsiteX2" fmla="*/ 1374457 w 1431607"/>
                <a:gd name="connsiteY2" fmla="*/ 1774507 h 2059304"/>
                <a:gd name="connsiteX3" fmla="*/ 1431607 w 1431607"/>
                <a:gd name="connsiteY3" fmla="*/ 1895475 h 2059304"/>
                <a:gd name="connsiteX4" fmla="*/ 1385888 w 1431607"/>
                <a:gd name="connsiteY4" fmla="*/ 2011680 h 2059304"/>
                <a:gd name="connsiteX5" fmla="*/ 1248728 w 1431607"/>
                <a:gd name="connsiteY5" fmla="*/ 2059305 h 2059304"/>
                <a:gd name="connsiteX6" fmla="*/ 221933 w 1431607"/>
                <a:gd name="connsiteY6" fmla="*/ 2059305 h 2059304"/>
                <a:gd name="connsiteX7" fmla="*/ 59055 w 1431607"/>
                <a:gd name="connsiteY7" fmla="*/ 2001203 h 2059304"/>
                <a:gd name="connsiteX8" fmla="*/ 0 w 1431607"/>
                <a:gd name="connsiteY8" fmla="*/ 1864995 h 2059304"/>
                <a:gd name="connsiteX9" fmla="*/ 38100 w 1431607"/>
                <a:gd name="connsiteY9" fmla="*/ 1731645 h 2059304"/>
                <a:gd name="connsiteX10" fmla="*/ 120015 w 1431607"/>
                <a:gd name="connsiteY10" fmla="*/ 1601153 h 2059304"/>
                <a:gd name="connsiteX11" fmla="*/ 455295 w 1431607"/>
                <a:gd name="connsiteY11" fmla="*/ 1271588 h 2059304"/>
                <a:gd name="connsiteX12" fmla="*/ 668655 w 1431607"/>
                <a:gd name="connsiteY12" fmla="*/ 1090613 h 2059304"/>
                <a:gd name="connsiteX13" fmla="*/ 859155 w 1431607"/>
                <a:gd name="connsiteY13" fmla="*/ 927735 h 2059304"/>
                <a:gd name="connsiteX14" fmla="*/ 975360 w 1431607"/>
                <a:gd name="connsiteY14" fmla="*/ 760095 h 2059304"/>
                <a:gd name="connsiteX15" fmla="*/ 1015365 w 1431607"/>
                <a:gd name="connsiteY15" fmla="*/ 591502 h 2059304"/>
                <a:gd name="connsiteX16" fmla="*/ 972503 w 1431607"/>
                <a:gd name="connsiteY16" fmla="*/ 431482 h 2059304"/>
                <a:gd name="connsiteX17" fmla="*/ 856297 w 1431607"/>
                <a:gd name="connsiteY17" fmla="*/ 321945 h 2059304"/>
                <a:gd name="connsiteX18" fmla="*/ 696278 w 1431607"/>
                <a:gd name="connsiteY18" fmla="*/ 282892 h 2059304"/>
                <a:gd name="connsiteX19" fmla="*/ 408622 w 1431607"/>
                <a:gd name="connsiteY19" fmla="*/ 442913 h 2059304"/>
                <a:gd name="connsiteX20" fmla="*/ 361950 w 1431607"/>
                <a:gd name="connsiteY20" fmla="*/ 557213 h 2059304"/>
                <a:gd name="connsiteX21" fmla="*/ 287655 w 1431607"/>
                <a:gd name="connsiteY21" fmla="*/ 701040 h 2059304"/>
                <a:gd name="connsiteX22" fmla="*/ 166688 w 1431607"/>
                <a:gd name="connsiteY22" fmla="*/ 751522 h 2059304"/>
                <a:gd name="connsiteX23" fmla="*/ 50483 w 1431607"/>
                <a:gd name="connsiteY23" fmla="*/ 705802 h 2059304"/>
                <a:gd name="connsiteX24" fmla="*/ 4763 w 1431607"/>
                <a:gd name="connsiteY24" fmla="*/ 580072 h 2059304"/>
                <a:gd name="connsiteX25" fmla="*/ 47625 w 1431607"/>
                <a:gd name="connsiteY25" fmla="*/ 379095 h 2059304"/>
                <a:gd name="connsiteX26" fmla="*/ 176213 w 1431607"/>
                <a:gd name="connsiteY26" fmla="*/ 189547 h 2059304"/>
                <a:gd name="connsiteX27" fmla="*/ 394335 w 1431607"/>
                <a:gd name="connsiteY27" fmla="*/ 52388 h 2059304"/>
                <a:gd name="connsiteX28" fmla="*/ 702945 w 1431607"/>
                <a:gd name="connsiteY28" fmla="*/ 0 h 2059304"/>
                <a:gd name="connsiteX29" fmla="*/ 1066800 w 1431607"/>
                <a:gd name="connsiteY29" fmla="*/ 66675 h 2059304"/>
                <a:gd name="connsiteX30" fmla="*/ 1238250 w 1431607"/>
                <a:gd name="connsiteY30" fmla="*/ 189547 h 2059304"/>
                <a:gd name="connsiteX31" fmla="*/ 1353503 w 1431607"/>
                <a:gd name="connsiteY31" fmla="*/ 370522 h 2059304"/>
                <a:gd name="connsiteX32" fmla="*/ 1394460 w 1431607"/>
                <a:gd name="connsiteY32" fmla="*/ 582930 h 2059304"/>
                <a:gd name="connsiteX33" fmla="*/ 1308735 w 1431607"/>
                <a:gd name="connsiteY33" fmla="*/ 897255 h 2059304"/>
                <a:gd name="connsiteX34" fmla="*/ 1133475 w 1431607"/>
                <a:gd name="connsiteY34" fmla="*/ 1119188 h 2059304"/>
                <a:gd name="connsiteX35" fmla="*/ 834390 w 1431607"/>
                <a:gd name="connsiteY35" fmla="*/ 1370648 h 2059304"/>
                <a:gd name="connsiteX36" fmla="*/ 546735 w 1431607"/>
                <a:gd name="connsiteY36" fmla="*/ 1637348 h 2059304"/>
                <a:gd name="connsiteX37" fmla="*/ 480060 w 1431607"/>
                <a:gd name="connsiteY37" fmla="*/ 1729740 h 205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31607" h="2059304">
                  <a:moveTo>
                    <a:pt x="480060" y="1729740"/>
                  </a:moveTo>
                  <a:lnTo>
                    <a:pt x="1208723" y="1729740"/>
                  </a:lnTo>
                  <a:cubicBezTo>
                    <a:pt x="1281113" y="1729740"/>
                    <a:pt x="1336357" y="1744980"/>
                    <a:pt x="1374457" y="1774507"/>
                  </a:cubicBezTo>
                  <a:cubicBezTo>
                    <a:pt x="1412557" y="1804035"/>
                    <a:pt x="1431607" y="1844992"/>
                    <a:pt x="1431607" y="1895475"/>
                  </a:cubicBezTo>
                  <a:cubicBezTo>
                    <a:pt x="1431607" y="1941195"/>
                    <a:pt x="1416368" y="1979295"/>
                    <a:pt x="1385888" y="2011680"/>
                  </a:cubicBezTo>
                  <a:cubicBezTo>
                    <a:pt x="1355407" y="2043113"/>
                    <a:pt x="1309688" y="2059305"/>
                    <a:pt x="1248728" y="2059305"/>
                  </a:cubicBezTo>
                  <a:lnTo>
                    <a:pt x="221933" y="2059305"/>
                  </a:lnTo>
                  <a:cubicBezTo>
                    <a:pt x="152400" y="2059305"/>
                    <a:pt x="98108" y="2040255"/>
                    <a:pt x="59055" y="2001203"/>
                  </a:cubicBezTo>
                  <a:cubicBezTo>
                    <a:pt x="20003" y="1962150"/>
                    <a:pt x="0" y="1917382"/>
                    <a:pt x="0" y="1864995"/>
                  </a:cubicBezTo>
                  <a:cubicBezTo>
                    <a:pt x="0" y="1831657"/>
                    <a:pt x="12383" y="1786890"/>
                    <a:pt x="38100" y="1731645"/>
                  </a:cubicBezTo>
                  <a:cubicBezTo>
                    <a:pt x="63817" y="1676400"/>
                    <a:pt x="90488" y="1632585"/>
                    <a:pt x="120015" y="1601153"/>
                  </a:cubicBezTo>
                  <a:cubicBezTo>
                    <a:pt x="243840" y="1472565"/>
                    <a:pt x="355283" y="1363028"/>
                    <a:pt x="455295" y="1271588"/>
                  </a:cubicBezTo>
                  <a:cubicBezTo>
                    <a:pt x="554355" y="1180148"/>
                    <a:pt x="625793" y="1120140"/>
                    <a:pt x="668655" y="1090613"/>
                  </a:cubicBezTo>
                  <a:cubicBezTo>
                    <a:pt x="744855" y="1036320"/>
                    <a:pt x="808672" y="982027"/>
                    <a:pt x="859155" y="927735"/>
                  </a:cubicBezTo>
                  <a:cubicBezTo>
                    <a:pt x="909638" y="873443"/>
                    <a:pt x="948690" y="817245"/>
                    <a:pt x="975360" y="760095"/>
                  </a:cubicBezTo>
                  <a:cubicBezTo>
                    <a:pt x="1002030" y="702945"/>
                    <a:pt x="1015365" y="646747"/>
                    <a:pt x="1015365" y="591502"/>
                  </a:cubicBezTo>
                  <a:cubicBezTo>
                    <a:pt x="1015365" y="532447"/>
                    <a:pt x="1001078" y="479107"/>
                    <a:pt x="972503" y="431482"/>
                  </a:cubicBezTo>
                  <a:cubicBezTo>
                    <a:pt x="943928" y="384810"/>
                    <a:pt x="905828" y="347663"/>
                    <a:pt x="856297" y="321945"/>
                  </a:cubicBezTo>
                  <a:cubicBezTo>
                    <a:pt x="807720" y="296227"/>
                    <a:pt x="754380" y="282892"/>
                    <a:pt x="696278" y="282892"/>
                  </a:cubicBezTo>
                  <a:cubicBezTo>
                    <a:pt x="574358" y="282892"/>
                    <a:pt x="478155" y="336232"/>
                    <a:pt x="408622" y="442913"/>
                  </a:cubicBezTo>
                  <a:cubicBezTo>
                    <a:pt x="399097" y="457200"/>
                    <a:pt x="383858" y="495300"/>
                    <a:pt x="361950" y="557213"/>
                  </a:cubicBezTo>
                  <a:cubicBezTo>
                    <a:pt x="340042" y="619125"/>
                    <a:pt x="315278" y="667702"/>
                    <a:pt x="287655" y="701040"/>
                  </a:cubicBezTo>
                  <a:cubicBezTo>
                    <a:pt x="260033" y="734377"/>
                    <a:pt x="220028" y="751522"/>
                    <a:pt x="166688" y="751522"/>
                  </a:cubicBezTo>
                  <a:cubicBezTo>
                    <a:pt x="120015" y="751522"/>
                    <a:pt x="81915" y="736282"/>
                    <a:pt x="50483" y="705802"/>
                  </a:cubicBezTo>
                  <a:cubicBezTo>
                    <a:pt x="19050" y="675322"/>
                    <a:pt x="4763" y="633413"/>
                    <a:pt x="4763" y="580072"/>
                  </a:cubicBezTo>
                  <a:cubicBezTo>
                    <a:pt x="4763" y="516255"/>
                    <a:pt x="19050" y="448627"/>
                    <a:pt x="47625" y="379095"/>
                  </a:cubicBezTo>
                  <a:cubicBezTo>
                    <a:pt x="76200" y="309563"/>
                    <a:pt x="119063" y="245745"/>
                    <a:pt x="176213" y="189547"/>
                  </a:cubicBezTo>
                  <a:cubicBezTo>
                    <a:pt x="233363" y="132397"/>
                    <a:pt x="305753" y="86677"/>
                    <a:pt x="394335" y="52388"/>
                  </a:cubicBezTo>
                  <a:cubicBezTo>
                    <a:pt x="482917" y="18097"/>
                    <a:pt x="584835" y="0"/>
                    <a:pt x="702945" y="0"/>
                  </a:cubicBezTo>
                  <a:cubicBezTo>
                    <a:pt x="844868" y="0"/>
                    <a:pt x="966788" y="21907"/>
                    <a:pt x="1066800" y="66675"/>
                  </a:cubicBezTo>
                  <a:cubicBezTo>
                    <a:pt x="1131570" y="96202"/>
                    <a:pt x="1188720" y="137160"/>
                    <a:pt x="1238250" y="189547"/>
                  </a:cubicBezTo>
                  <a:cubicBezTo>
                    <a:pt x="1287780" y="241935"/>
                    <a:pt x="1325880" y="301942"/>
                    <a:pt x="1353503" y="370522"/>
                  </a:cubicBezTo>
                  <a:cubicBezTo>
                    <a:pt x="1381125" y="439102"/>
                    <a:pt x="1394460" y="509588"/>
                    <a:pt x="1394460" y="582930"/>
                  </a:cubicBezTo>
                  <a:cubicBezTo>
                    <a:pt x="1394460" y="698182"/>
                    <a:pt x="1365885" y="802957"/>
                    <a:pt x="1308735" y="897255"/>
                  </a:cubicBezTo>
                  <a:cubicBezTo>
                    <a:pt x="1251585" y="991552"/>
                    <a:pt x="1193482" y="1065848"/>
                    <a:pt x="1133475" y="1119188"/>
                  </a:cubicBezTo>
                  <a:cubicBezTo>
                    <a:pt x="1073468" y="1172528"/>
                    <a:pt x="974407" y="1256348"/>
                    <a:pt x="834390" y="1370648"/>
                  </a:cubicBezTo>
                  <a:cubicBezTo>
                    <a:pt x="694372" y="1484948"/>
                    <a:pt x="598170" y="1573530"/>
                    <a:pt x="546735" y="1637348"/>
                  </a:cubicBezTo>
                  <a:cubicBezTo>
                    <a:pt x="526733" y="1664970"/>
                    <a:pt x="503872" y="1694498"/>
                    <a:pt x="480060" y="172974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4742A270-9E6E-AC1E-0CD8-1B55DE91F055}"/>
              </a:ext>
            </a:extLst>
          </p:cNvPr>
          <p:cNvSpPr txBox="1">
            <a:spLocks/>
          </p:cNvSpPr>
          <p:nvPr/>
        </p:nvSpPr>
        <p:spPr>
          <a:xfrm>
            <a:off x="153599" y="158744"/>
            <a:ext cx="5141481" cy="43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latin typeface="Times" panose="02020603050405020304" pitchFamily="18" charset="0"/>
                <a:cs typeface="Times" panose="02020603050405020304" pitchFamily="18" charset="0"/>
              </a:rPr>
              <a:t>EPIC: </a:t>
            </a:r>
            <a:r>
              <a:rPr lang="en-IN" sz="2600" i="1" dirty="0">
                <a:latin typeface="Times" panose="02020603050405020304" pitchFamily="18" charset="0"/>
                <a:cs typeface="Times" panose="02020603050405020304" pitchFamily="18" charset="0"/>
              </a:rPr>
              <a:t>Egyptian Personal Images Classifier</a:t>
            </a:r>
            <a:endParaRPr lang="en-IN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3EB7907-7D34-D3CF-682B-BBA1DDB2BF2C}"/>
              </a:ext>
            </a:extLst>
          </p:cNvPr>
          <p:cNvSpPr txBox="1">
            <a:spLocks/>
          </p:cNvSpPr>
          <p:nvPr/>
        </p:nvSpPr>
        <p:spPr>
          <a:xfrm>
            <a:off x="9184667" y="251299"/>
            <a:ext cx="2934193" cy="583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By: Ashraf Adel - 196280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2A5873-9AE9-330C-8B36-930557374223}"/>
              </a:ext>
            </a:extLst>
          </p:cNvPr>
          <p:cNvGrpSpPr/>
          <p:nvPr/>
        </p:nvGrpSpPr>
        <p:grpSpPr>
          <a:xfrm>
            <a:off x="5255481" y="2584290"/>
            <a:ext cx="1663200" cy="1665074"/>
            <a:chOff x="5255481" y="2584290"/>
            <a:chExt cx="1663200" cy="166507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47A8D63-32DE-9FAA-0537-AD51AD1A0597}"/>
                </a:ext>
              </a:extLst>
            </p:cNvPr>
            <p:cNvSpPr/>
            <p:nvPr/>
          </p:nvSpPr>
          <p:spPr>
            <a:xfrm flipH="1">
              <a:off x="5255481" y="2584290"/>
              <a:ext cx="1663200" cy="1665074"/>
            </a:xfrm>
            <a:prstGeom prst="ellipse">
              <a:avLst/>
            </a:prstGeom>
            <a:gradFill flip="none" rotWithShape="1">
              <a:gsLst>
                <a:gs pos="0">
                  <a:srgbClr val="33506C"/>
                </a:gs>
                <a:gs pos="100000">
                  <a:schemeClr val="accent2">
                    <a:lumMod val="50000"/>
                  </a:schemeClr>
                </a:gs>
              </a:gsLst>
              <a:lin ang="0" scaled="1"/>
              <a:tileRect/>
            </a:gradFill>
            <a:ln w="66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CA36810-7391-D278-D729-8F0E4348BD4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295081" y="2623934"/>
              <a:ext cx="1584000" cy="1585785"/>
            </a:xfrm>
            <a:prstGeom prst="ellipse">
              <a:avLst/>
            </a:prstGeom>
            <a:gradFill flip="none" rotWithShape="1">
              <a:gsLst>
                <a:gs pos="0">
                  <a:srgbClr val="33506C"/>
                </a:gs>
                <a:gs pos="100000">
                  <a:schemeClr val="accent2">
                    <a:lumMod val="50000"/>
                  </a:schemeClr>
                </a:gs>
              </a:gsLst>
              <a:lin ang="10800000" scaled="1"/>
              <a:tileRect/>
            </a:gradFill>
            <a:ln w="66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84864E36-626D-0F3D-6B46-66A605CCA3F7}"/>
              </a:ext>
            </a:extLst>
          </p:cNvPr>
          <p:cNvSpPr/>
          <p:nvPr/>
        </p:nvSpPr>
        <p:spPr>
          <a:xfrm>
            <a:off x="6224738" y="1911062"/>
            <a:ext cx="1313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Problem Statement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CC1D3C1-E345-6F93-76A0-97D2645FFC99}"/>
              </a:ext>
            </a:extLst>
          </p:cNvPr>
          <p:cNvSpPr/>
          <p:nvPr/>
        </p:nvSpPr>
        <p:spPr>
          <a:xfrm>
            <a:off x="6362476" y="5065367"/>
            <a:ext cx="1383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Implementation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380F056-491E-B63B-CE9F-F3923AD0C69F}"/>
              </a:ext>
            </a:extLst>
          </p:cNvPr>
          <p:cNvSpPr/>
          <p:nvPr/>
        </p:nvSpPr>
        <p:spPr>
          <a:xfrm>
            <a:off x="4646326" y="5039584"/>
            <a:ext cx="12975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Results &amp; Analysis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4DA262-8DB9-96B6-2857-C0D817E33B86}"/>
              </a:ext>
            </a:extLst>
          </p:cNvPr>
          <p:cNvSpPr/>
          <p:nvPr/>
        </p:nvSpPr>
        <p:spPr>
          <a:xfrm>
            <a:off x="4442341" y="1999142"/>
            <a:ext cx="14322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Questions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F24A2D-631E-6AD1-1EC8-53F2296737C8}"/>
              </a:ext>
            </a:extLst>
          </p:cNvPr>
          <p:cNvSpPr/>
          <p:nvPr/>
        </p:nvSpPr>
        <p:spPr>
          <a:xfrm>
            <a:off x="3563058" y="3438314"/>
            <a:ext cx="12863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Conclusion , Limitation, &amp; Future Work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F1EA4F4-8CAD-4778-A725-210347B1DC1A}"/>
              </a:ext>
            </a:extLst>
          </p:cNvPr>
          <p:cNvSpPr/>
          <p:nvPr/>
        </p:nvSpPr>
        <p:spPr>
          <a:xfrm>
            <a:off x="5347233" y="3116275"/>
            <a:ext cx="14796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i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EPIC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8AFA7513-57F8-D69D-1BA3-F81D20587C53}"/>
              </a:ext>
            </a:extLst>
          </p:cNvPr>
          <p:cNvSpPr/>
          <p:nvPr/>
        </p:nvSpPr>
        <p:spPr>
          <a:xfrm>
            <a:off x="7164196" y="3559937"/>
            <a:ext cx="15054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Proposed Solution &amp; Methodologies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C50F3853-1578-C887-1866-BBFA28399F66}"/>
              </a:ext>
            </a:extLst>
          </p:cNvPr>
          <p:cNvSpPr txBox="1">
            <a:spLocks/>
          </p:cNvSpPr>
          <p:nvPr/>
        </p:nvSpPr>
        <p:spPr>
          <a:xfrm>
            <a:off x="9221237" y="672543"/>
            <a:ext cx="2934193" cy="583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Supervised By:</a:t>
            </a:r>
          </a:p>
          <a:p>
            <a:pPr marL="0" indent="0">
              <a:buNone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Associate Prof. Nahla Barakat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A0ABB1B-EFBA-E99A-6B5C-DAF546C71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3FBEEACD-FF94-CD0B-A361-0D3A2AAAAE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7177834"/>
                  </p:ext>
                </p:extLst>
              </p:nvPr>
            </p:nvGraphicFramePr>
            <p:xfrm>
              <a:off x="1" y="0"/>
              <a:ext cx="12192000" cy="6858000"/>
            </p:xfrm>
            <a:graphic>
              <a:graphicData uri="http://schemas.microsoft.com/office/powerpoint/2016/summaryzoom">
                <psuz:summaryZm>
                  <psuz:summaryZmObj sectionId="{5415F6CA-C6CA-4409-9F3A-081356E5D8A0}" offsetFactorX="73711" offsetFactorY="18237" scaleFactorX="24080" scaleFactorY="24080">
                    <psuz:zmPr id="{58E34B80-17D2-4BC9-8DF2-8D886B6DC4C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454299" y="1361938"/>
                          <a:ext cx="880750" cy="49542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A7868CF-1052-4068-826D-3C3859BE2A5E}" offsetFactorX="-4814" offsetFactorY="94863" scaleFactorX="24080" scaleFactorY="24080">
                    <psuz:zmPr id="{37DE2343-D802-40C6-828F-22292B3C7DB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376928" y="2938441"/>
                          <a:ext cx="880750" cy="49542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5AC37E4-4024-459B-8DCA-1253299C35A3}" offsetFactorX="76733" offsetFactorY="55849" scaleFactorX="24080" scaleFactorY="24080">
                    <psuz:zmPr id="{B68D482D-83E0-4270-B382-27FBC95C1939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564831" y="4330327"/>
                          <a:ext cx="880750" cy="49542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716A8FA-5CF4-4B69-A8D1-8F38C015F828}" offsetFactorX="-74078" offsetFactorY="56693" scaleFactorX="24080" scaleFactorY="24080">
                    <psuz:zmPr id="{D9A5A62B-C663-4537-8057-01FB8B774F9E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43528" y="4347692"/>
                          <a:ext cx="880750" cy="49542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5605060-DDFF-4CF4-8B5D-7F4C77431270}" offsetFactorX="-108" offsetFactorY="-121221" scaleFactorX="24080" scaleFactorY="24080">
                    <psuz:zmPr id="{C867F929-E054-481A-9D69-3764C641780C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54309" y="2881848"/>
                          <a:ext cx="880750" cy="49542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BCF72EF-FDBA-4266-8797-C8CFA66794E7}" offsetFactorX="-75827" offsetFactorY="-198390" scaleFactorX="24080" scaleFactorY="24080">
                    <psuz:zmPr id="{00523B4F-0481-42A1-BA18-84A6C49438BE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779557" y="1294174"/>
                          <a:ext cx="880750" cy="49542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3FBEEACD-FF94-CD0B-A361-0D3A2AAAAE3D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" y="0"/>
                <a:ext cx="12192000" cy="6858000"/>
                <a:chOff x="1" y="0"/>
                <a:chExt cx="12192000" cy="6858000"/>
              </a:xfrm>
            </p:grpSpPr>
            <p:pic>
              <p:nvPicPr>
                <p:cNvPr id="2" name="Picture 2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54300" y="1361938"/>
                  <a:ext cx="880750" cy="49542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2" name="Picture 52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76929" y="2938441"/>
                  <a:ext cx="880750" cy="49542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3" name="Picture 53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64832" y="4330327"/>
                  <a:ext cx="880750" cy="49542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4" name="Picture 54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43529" y="4347692"/>
                  <a:ext cx="880750" cy="49542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5" name="Picture 55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54310" y="2881848"/>
                  <a:ext cx="880750" cy="49542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7" name="Picture 57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79558" y="1294174"/>
                  <a:ext cx="880750" cy="49542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47199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6B0E7CE-D362-8AE2-F52A-B553571D3F1D}"/>
              </a:ext>
            </a:extLst>
          </p:cNvPr>
          <p:cNvSpPr txBox="1"/>
          <p:nvPr/>
        </p:nvSpPr>
        <p:spPr>
          <a:xfrm>
            <a:off x="325122" y="198113"/>
            <a:ext cx="321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Dataset Preparation Phase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31FF49-8303-572D-DFF3-E8FAC741F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1" y="198113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72E91B-23C3-7FD3-F950-943503E1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A41B4-0AED-9360-AA45-3C9C069C455C}"/>
              </a:ext>
            </a:extLst>
          </p:cNvPr>
          <p:cNvSpPr txBox="1"/>
          <p:nvPr/>
        </p:nvSpPr>
        <p:spPr>
          <a:xfrm>
            <a:off x="8814063" y="121169"/>
            <a:ext cx="314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Dataset Cleaning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17383-A971-97A9-5147-7F105423069F}"/>
              </a:ext>
            </a:extLst>
          </p:cNvPr>
          <p:cNvSpPr txBox="1"/>
          <p:nvPr/>
        </p:nvSpPr>
        <p:spPr>
          <a:xfrm>
            <a:off x="88871" y="1021088"/>
            <a:ext cx="2718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Pipeline for Removing Misclassified/Outlier labels from a Chosen Class: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12236-C1EC-6163-E5AE-AFAE3A7AF6A2}"/>
              </a:ext>
            </a:extLst>
          </p:cNvPr>
          <p:cNvSpPr txBox="1"/>
          <p:nvPr/>
        </p:nvSpPr>
        <p:spPr>
          <a:xfrm>
            <a:off x="2939874" y="745357"/>
            <a:ext cx="42174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Choose class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Assign value for each image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Sort images based on their values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Rename sorted images in class directory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Manually remove unwanted images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Rename images to original names</a:t>
            </a:r>
          </a:p>
          <a:p>
            <a:pPr marL="342900" indent="-342900"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D1B70E-72E0-E27A-3C4D-F2093063D650}"/>
              </a:ext>
            </a:extLst>
          </p:cNvPr>
          <p:cNvSpPr/>
          <p:nvPr/>
        </p:nvSpPr>
        <p:spPr>
          <a:xfrm>
            <a:off x="3336399" y="819182"/>
            <a:ext cx="1013210" cy="2019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B71BC9-83BC-718D-C332-8CFDC2FE3E5F}"/>
              </a:ext>
            </a:extLst>
          </p:cNvPr>
          <p:cNvSpPr txBox="1"/>
          <p:nvPr/>
        </p:nvSpPr>
        <p:spPr>
          <a:xfrm>
            <a:off x="4022537" y="490500"/>
            <a:ext cx="4791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“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academicPhotos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” 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(contains “</a:t>
            </a:r>
            <a:r>
              <a:rPr lang="en-US" sz="1100" dirty="0" err="1">
                <a:solidFill>
                  <a:schemeClr val="accent4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academicDigital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” which should be removed)</a:t>
            </a: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653598-0B52-A4C9-8400-71EA26C51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362" y="2222724"/>
            <a:ext cx="1044030" cy="12726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2635EF-4F03-30F8-8AE4-05D31131C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854" y="2240307"/>
            <a:ext cx="975445" cy="13183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BBF188-4A25-FA6B-2069-E0F2EAA98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313" y="2241775"/>
            <a:ext cx="937341" cy="12345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1E5354-A519-5B0C-E419-BBAB452CB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668" y="2234154"/>
            <a:ext cx="952583" cy="12497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F8E589-ABC7-EF8B-2027-E5DC9DBC65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9055" y="2249395"/>
            <a:ext cx="1226926" cy="12345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6CE7B9-C12F-D7CE-8554-B287881D53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9861" y="2257368"/>
            <a:ext cx="906859" cy="12421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A3EC777-7BAB-4936-6648-3EA485D53F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0543" y="2228137"/>
            <a:ext cx="739204" cy="12421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FD97D37-0312-8BFC-1494-009B5ED1CC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3064" y="3526152"/>
            <a:ext cx="944962" cy="128789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6E9938-090B-6032-CC11-1C43AA70EA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9733" y="3594709"/>
            <a:ext cx="1211685" cy="11354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66F933-63C4-CAC9-B506-0C25F9B0B1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06810" y="3510912"/>
            <a:ext cx="922100" cy="124216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F1564FF-849C-6C44-3E94-FFCDB9D052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6012" y="3503292"/>
            <a:ext cx="861135" cy="124978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165B892-653B-A7DA-049B-A6F2824FF5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22677" y="3510613"/>
            <a:ext cx="937341" cy="12650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82A5C99-081D-32CE-1114-07A2EDFEB4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64171" y="3514724"/>
            <a:ext cx="792549" cy="124978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1EFF1D7-85C1-5A61-CA06-996121C945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91401" y="3495374"/>
            <a:ext cx="876376" cy="12726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B56F9A8-9BD1-0AF1-F4B5-59DBAB0336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5223" y="4856203"/>
            <a:ext cx="1127858" cy="12040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0ECBA8-6620-9F95-865D-4A48EAC2F10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83590" y="4789663"/>
            <a:ext cx="914479" cy="125740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ED8E0C7-828F-682E-74C1-8D3A8B91705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32750" y="4762580"/>
            <a:ext cx="685859" cy="125740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7F672E5-6B3F-3F2D-02DE-90ADF2C9511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69128" y="4762580"/>
            <a:ext cx="922100" cy="123454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9FC3B27-D9B5-7210-FAEF-D95D13A88C5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4556" y="4846817"/>
            <a:ext cx="1173582" cy="114309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757A6DC-C3C0-34B2-3FFC-71A0E292BA3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91466" y="4779674"/>
            <a:ext cx="937341" cy="125740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1E377D9-B4BB-2D62-35EB-47822C4DC889}"/>
              </a:ext>
            </a:extLst>
          </p:cNvPr>
          <p:cNvSpPr/>
          <p:nvPr/>
        </p:nvSpPr>
        <p:spPr>
          <a:xfrm>
            <a:off x="1533064" y="3330828"/>
            <a:ext cx="84010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103E3AF-A882-47AC-74B0-9B875FB554EF}"/>
              </a:ext>
            </a:extLst>
          </p:cNvPr>
          <p:cNvSpPr/>
          <p:nvPr/>
        </p:nvSpPr>
        <p:spPr>
          <a:xfrm>
            <a:off x="6610604" y="3338746"/>
            <a:ext cx="840109" cy="164546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30D737-AD72-AD54-229F-C842A634AB16}"/>
              </a:ext>
            </a:extLst>
          </p:cNvPr>
          <p:cNvSpPr/>
          <p:nvPr/>
        </p:nvSpPr>
        <p:spPr>
          <a:xfrm>
            <a:off x="2943189" y="3346067"/>
            <a:ext cx="84010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D584EC-CA94-24BD-6EC6-39134C51AE39}"/>
              </a:ext>
            </a:extLst>
          </p:cNvPr>
          <p:cNvSpPr/>
          <p:nvPr/>
        </p:nvSpPr>
        <p:spPr>
          <a:xfrm>
            <a:off x="4345048" y="3338746"/>
            <a:ext cx="409552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5FC0B5-C56C-39F4-310A-BB1B0757B3D0}"/>
              </a:ext>
            </a:extLst>
          </p:cNvPr>
          <p:cNvSpPr/>
          <p:nvPr/>
        </p:nvSpPr>
        <p:spPr>
          <a:xfrm>
            <a:off x="5576935" y="3346067"/>
            <a:ext cx="47191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3F272-5B85-6447-55EC-D11C4A1486F2}"/>
              </a:ext>
            </a:extLst>
          </p:cNvPr>
          <p:cNvSpPr/>
          <p:nvPr/>
        </p:nvSpPr>
        <p:spPr>
          <a:xfrm>
            <a:off x="1768237" y="4647719"/>
            <a:ext cx="685859" cy="179785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A288893-AEF6-EA29-F3D9-9D3659416FA4}"/>
              </a:ext>
            </a:extLst>
          </p:cNvPr>
          <p:cNvSpPr/>
          <p:nvPr/>
        </p:nvSpPr>
        <p:spPr>
          <a:xfrm>
            <a:off x="4183585" y="4585191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B32BB9D-6995-65F4-E979-F332D032AD18}"/>
              </a:ext>
            </a:extLst>
          </p:cNvPr>
          <p:cNvSpPr/>
          <p:nvPr/>
        </p:nvSpPr>
        <p:spPr>
          <a:xfrm>
            <a:off x="6714525" y="4622092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A71FC4-8C6C-7492-24E5-9AAA090431D0}"/>
              </a:ext>
            </a:extLst>
          </p:cNvPr>
          <p:cNvSpPr/>
          <p:nvPr/>
        </p:nvSpPr>
        <p:spPr>
          <a:xfrm>
            <a:off x="9274527" y="4622092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3195D83-9B79-CDA4-F086-45111BB28696}"/>
              </a:ext>
            </a:extLst>
          </p:cNvPr>
          <p:cNvSpPr/>
          <p:nvPr/>
        </p:nvSpPr>
        <p:spPr>
          <a:xfrm>
            <a:off x="2962834" y="5901155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E0E612-A1FA-1982-320E-B1FD9F2E5BE8}"/>
              </a:ext>
            </a:extLst>
          </p:cNvPr>
          <p:cNvSpPr/>
          <p:nvPr/>
        </p:nvSpPr>
        <p:spPr>
          <a:xfrm>
            <a:off x="5490220" y="5854196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361BE46-42EC-2A3A-942B-D4E0F498A1CA}"/>
              </a:ext>
            </a:extLst>
          </p:cNvPr>
          <p:cNvSpPr/>
          <p:nvPr/>
        </p:nvSpPr>
        <p:spPr>
          <a:xfrm>
            <a:off x="8011820" y="5882745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24A428D-C2D6-1AE4-7844-23712637333F}"/>
              </a:ext>
            </a:extLst>
          </p:cNvPr>
          <p:cNvSpPr/>
          <p:nvPr/>
        </p:nvSpPr>
        <p:spPr>
          <a:xfrm>
            <a:off x="9322480" y="3330828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5EFEC4-5526-2C4B-5545-C8576AB27417}"/>
              </a:ext>
            </a:extLst>
          </p:cNvPr>
          <p:cNvSpPr/>
          <p:nvPr/>
        </p:nvSpPr>
        <p:spPr>
          <a:xfrm>
            <a:off x="8077825" y="4615588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0208E0-A0D7-1661-9DAD-D26E41A6B225}"/>
              </a:ext>
            </a:extLst>
          </p:cNvPr>
          <p:cNvSpPr/>
          <p:nvPr/>
        </p:nvSpPr>
        <p:spPr>
          <a:xfrm>
            <a:off x="5559470" y="4585191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A085CA7-FA52-219C-DBC7-16E41F0401A9}"/>
              </a:ext>
            </a:extLst>
          </p:cNvPr>
          <p:cNvSpPr/>
          <p:nvPr/>
        </p:nvSpPr>
        <p:spPr>
          <a:xfrm>
            <a:off x="3083809" y="4585191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9BED6A2-700D-F001-592F-A0705CB0FF12}"/>
              </a:ext>
            </a:extLst>
          </p:cNvPr>
          <p:cNvSpPr/>
          <p:nvPr/>
        </p:nvSpPr>
        <p:spPr>
          <a:xfrm>
            <a:off x="1798436" y="5891958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12C6211-D269-9912-45BB-88FA9509BFEB}"/>
              </a:ext>
            </a:extLst>
          </p:cNvPr>
          <p:cNvSpPr/>
          <p:nvPr/>
        </p:nvSpPr>
        <p:spPr>
          <a:xfrm>
            <a:off x="4277805" y="5865923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F46FE71-8B95-1784-BA58-37DFA5525868}"/>
              </a:ext>
            </a:extLst>
          </p:cNvPr>
          <p:cNvSpPr/>
          <p:nvPr/>
        </p:nvSpPr>
        <p:spPr>
          <a:xfrm>
            <a:off x="6810757" y="5845914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739839D-980C-DCB6-C51E-C3F8F02B1781}"/>
              </a:ext>
            </a:extLst>
          </p:cNvPr>
          <p:cNvSpPr/>
          <p:nvPr/>
        </p:nvSpPr>
        <p:spPr>
          <a:xfrm>
            <a:off x="8009007" y="3329104"/>
            <a:ext cx="454081" cy="181509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35633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6B0E7CE-D362-8AE2-F52A-B553571D3F1D}"/>
              </a:ext>
            </a:extLst>
          </p:cNvPr>
          <p:cNvSpPr txBox="1"/>
          <p:nvPr/>
        </p:nvSpPr>
        <p:spPr>
          <a:xfrm>
            <a:off x="325122" y="198113"/>
            <a:ext cx="321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Dataset Preparation Phase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31FF49-8303-572D-DFF3-E8FAC741F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1" y="198113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72E91B-23C3-7FD3-F950-943503E1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A41B4-0AED-9360-AA45-3C9C069C455C}"/>
              </a:ext>
            </a:extLst>
          </p:cNvPr>
          <p:cNvSpPr txBox="1"/>
          <p:nvPr/>
        </p:nvSpPr>
        <p:spPr>
          <a:xfrm>
            <a:off x="8814063" y="121169"/>
            <a:ext cx="314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Dataset Cleaning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17383-A971-97A9-5147-7F105423069F}"/>
              </a:ext>
            </a:extLst>
          </p:cNvPr>
          <p:cNvSpPr txBox="1"/>
          <p:nvPr/>
        </p:nvSpPr>
        <p:spPr>
          <a:xfrm>
            <a:off x="88871" y="1021088"/>
            <a:ext cx="2718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Pipeline for Removing Misclassified/Outlier labels from a Chosen Class: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12236-C1EC-6163-E5AE-AFAE3A7AF6A2}"/>
              </a:ext>
            </a:extLst>
          </p:cNvPr>
          <p:cNvSpPr txBox="1"/>
          <p:nvPr/>
        </p:nvSpPr>
        <p:spPr>
          <a:xfrm>
            <a:off x="2939874" y="745357"/>
            <a:ext cx="42174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Choose class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Assign value for each image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Sort images based on their values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Rename sorted images in class directory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Manually remove unwanted images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Rename images to original names</a:t>
            </a:r>
          </a:p>
          <a:p>
            <a:pPr marL="342900" indent="-342900"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D1B70E-72E0-E27A-3C4D-F2093063D650}"/>
              </a:ext>
            </a:extLst>
          </p:cNvPr>
          <p:cNvSpPr/>
          <p:nvPr/>
        </p:nvSpPr>
        <p:spPr>
          <a:xfrm>
            <a:off x="3363830" y="1035968"/>
            <a:ext cx="2095137" cy="2194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B71BC9-83BC-718D-C332-8CFDC2FE3E5F}"/>
              </a:ext>
            </a:extLst>
          </p:cNvPr>
          <p:cNvSpPr txBox="1"/>
          <p:nvPr/>
        </p:nvSpPr>
        <p:spPr>
          <a:xfrm>
            <a:off x="5171632" y="639235"/>
            <a:ext cx="4791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based on metrics like highest ratio, #text boxes,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etc</a:t>
            </a: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D192AEF-B7D1-6BEF-98C1-F4E09EC19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362" y="2222724"/>
            <a:ext cx="1044030" cy="12726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87BD89-EF3C-7BDC-7DED-B1669BF1F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854" y="2240307"/>
            <a:ext cx="975445" cy="13183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C22A2DF-9AF9-148E-DDB5-5AFA01BA8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313" y="2241775"/>
            <a:ext cx="937341" cy="123454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0B8BADC-8902-9878-50B3-D737B20B9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668" y="2234154"/>
            <a:ext cx="952583" cy="124978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FF58514-AF18-3F31-2D41-053AAAF1C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9055" y="2249395"/>
            <a:ext cx="1226926" cy="12345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B226FFF-EEAB-2F4A-9822-C663635F3E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9861" y="2257368"/>
            <a:ext cx="906859" cy="124216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F423A5C-EEEB-15ED-C278-31F2EA75A5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0543" y="2228137"/>
            <a:ext cx="739204" cy="12421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E0BB7F5-35E3-74D1-74CC-6FC3B0ABCF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3064" y="3526152"/>
            <a:ext cx="944962" cy="12878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5D3D3F9-E803-5ADD-D3F5-AE92F1591F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9733" y="3594709"/>
            <a:ext cx="1211685" cy="113547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BDB5976-C168-8684-9C15-D8D6F3CAE9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06810" y="3510912"/>
            <a:ext cx="922100" cy="12421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55DF3A-959C-66C1-BEFB-EB0C4FE05C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6012" y="3503292"/>
            <a:ext cx="861135" cy="12497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A73C305-21C9-6889-B5CC-B901D2D605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22677" y="3510613"/>
            <a:ext cx="937341" cy="126503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852406B-F8A1-35E1-13FE-3EB8F7B9CB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64171" y="3514724"/>
            <a:ext cx="792549" cy="124978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1A821FF-3BB0-AC66-8EBB-B683D313EC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91401" y="3495374"/>
            <a:ext cx="876376" cy="127265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771B67-0194-9467-9119-CA3E47D24B7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5223" y="4856203"/>
            <a:ext cx="1127858" cy="12040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432D950-304C-25A5-6EAD-122F046E58C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83590" y="4789663"/>
            <a:ext cx="914479" cy="125740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84B4B1B-4405-2CB2-8F38-6924E471FD8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32750" y="4762580"/>
            <a:ext cx="685859" cy="125740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4943035-1F08-6FEE-5580-BC9DA1AF7B6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69128" y="4762580"/>
            <a:ext cx="922100" cy="123454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08688C1-6584-5672-1C28-52E93215796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4556" y="4846817"/>
            <a:ext cx="1173582" cy="114309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1364609-CC1D-BF14-CBE5-3591835877A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91466" y="4779674"/>
            <a:ext cx="937341" cy="125740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735DD4D1-09EC-03AA-2BFD-A3E9AA04A494}"/>
              </a:ext>
            </a:extLst>
          </p:cNvPr>
          <p:cNvSpPr/>
          <p:nvPr/>
        </p:nvSpPr>
        <p:spPr>
          <a:xfrm>
            <a:off x="1533064" y="3330828"/>
            <a:ext cx="84010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2A83380-EFA7-E9E1-7BF0-F1813AE41278}"/>
              </a:ext>
            </a:extLst>
          </p:cNvPr>
          <p:cNvSpPr/>
          <p:nvPr/>
        </p:nvSpPr>
        <p:spPr>
          <a:xfrm>
            <a:off x="6610604" y="3338746"/>
            <a:ext cx="840109" cy="164546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FECC58-745C-C80B-E0B8-965F42073DF3}"/>
              </a:ext>
            </a:extLst>
          </p:cNvPr>
          <p:cNvSpPr/>
          <p:nvPr/>
        </p:nvSpPr>
        <p:spPr>
          <a:xfrm>
            <a:off x="2943189" y="3346067"/>
            <a:ext cx="84010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40958F3-2724-8DD2-932C-5C9EAE4CCCD0}"/>
              </a:ext>
            </a:extLst>
          </p:cNvPr>
          <p:cNvSpPr/>
          <p:nvPr/>
        </p:nvSpPr>
        <p:spPr>
          <a:xfrm>
            <a:off x="4345048" y="3338746"/>
            <a:ext cx="409552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638C7B-C86F-B762-D7AC-68860068557E}"/>
              </a:ext>
            </a:extLst>
          </p:cNvPr>
          <p:cNvSpPr/>
          <p:nvPr/>
        </p:nvSpPr>
        <p:spPr>
          <a:xfrm>
            <a:off x="5576935" y="3346067"/>
            <a:ext cx="47191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3C791E5-7A93-F23B-DE80-A6EBEAC9393E}"/>
              </a:ext>
            </a:extLst>
          </p:cNvPr>
          <p:cNvSpPr/>
          <p:nvPr/>
        </p:nvSpPr>
        <p:spPr>
          <a:xfrm>
            <a:off x="1768237" y="4647719"/>
            <a:ext cx="685859" cy="179785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59FAD9E-A607-1ADB-7571-0AD1BD44B120}"/>
              </a:ext>
            </a:extLst>
          </p:cNvPr>
          <p:cNvSpPr/>
          <p:nvPr/>
        </p:nvSpPr>
        <p:spPr>
          <a:xfrm>
            <a:off x="4183585" y="4585191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2F3DCDF-36C2-6FD8-8AC7-B6663C0D555D}"/>
              </a:ext>
            </a:extLst>
          </p:cNvPr>
          <p:cNvSpPr/>
          <p:nvPr/>
        </p:nvSpPr>
        <p:spPr>
          <a:xfrm>
            <a:off x="6714525" y="4622092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488D1B2-94F0-C77C-86AD-EF46EB2E21DE}"/>
              </a:ext>
            </a:extLst>
          </p:cNvPr>
          <p:cNvSpPr/>
          <p:nvPr/>
        </p:nvSpPr>
        <p:spPr>
          <a:xfrm>
            <a:off x="9274527" y="4622092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479C3E2-A96E-40F5-FD1B-75A30B0CC055}"/>
              </a:ext>
            </a:extLst>
          </p:cNvPr>
          <p:cNvSpPr/>
          <p:nvPr/>
        </p:nvSpPr>
        <p:spPr>
          <a:xfrm>
            <a:off x="2962834" y="5901155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944A06F-55B8-14AD-1FC7-277ECDF01E76}"/>
              </a:ext>
            </a:extLst>
          </p:cNvPr>
          <p:cNvSpPr/>
          <p:nvPr/>
        </p:nvSpPr>
        <p:spPr>
          <a:xfrm>
            <a:off x="5490220" y="5854196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91E81BC-2F8F-448D-CA0A-504F5EEE5A30}"/>
              </a:ext>
            </a:extLst>
          </p:cNvPr>
          <p:cNvSpPr/>
          <p:nvPr/>
        </p:nvSpPr>
        <p:spPr>
          <a:xfrm>
            <a:off x="8011820" y="5882745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640DDC8D-CCB5-B6E6-856E-A0CF923F00DC}"/>
              </a:ext>
            </a:extLst>
          </p:cNvPr>
          <p:cNvSpPr/>
          <p:nvPr/>
        </p:nvSpPr>
        <p:spPr>
          <a:xfrm>
            <a:off x="9322480" y="3330828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907580FB-1E56-D500-5CCF-30967AF0EAA3}"/>
              </a:ext>
            </a:extLst>
          </p:cNvPr>
          <p:cNvSpPr/>
          <p:nvPr/>
        </p:nvSpPr>
        <p:spPr>
          <a:xfrm>
            <a:off x="8077825" y="4615588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26" name="Rectangle 1025">
            <a:extLst>
              <a:ext uri="{FF2B5EF4-FFF2-40B4-BE49-F238E27FC236}">
                <a16:creationId xmlns:a16="http://schemas.microsoft.com/office/drawing/2014/main" id="{C76D18EE-757A-BC96-B4D1-9F1BDFF31D09}"/>
              </a:ext>
            </a:extLst>
          </p:cNvPr>
          <p:cNvSpPr/>
          <p:nvPr/>
        </p:nvSpPr>
        <p:spPr>
          <a:xfrm>
            <a:off x="5559470" y="4585191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78D90FD7-5E71-DC8A-BDFA-AEFC5AC2DF14}"/>
              </a:ext>
            </a:extLst>
          </p:cNvPr>
          <p:cNvSpPr/>
          <p:nvPr/>
        </p:nvSpPr>
        <p:spPr>
          <a:xfrm>
            <a:off x="3083809" y="4585191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87F33935-C2A4-AC36-4576-E8AAED5933F8}"/>
              </a:ext>
            </a:extLst>
          </p:cNvPr>
          <p:cNvSpPr/>
          <p:nvPr/>
        </p:nvSpPr>
        <p:spPr>
          <a:xfrm>
            <a:off x="1798436" y="5891958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997EEFC2-5841-BBAA-1A4D-A25320B6EAD2}"/>
              </a:ext>
            </a:extLst>
          </p:cNvPr>
          <p:cNvSpPr/>
          <p:nvPr/>
        </p:nvSpPr>
        <p:spPr>
          <a:xfrm>
            <a:off x="4277805" y="5865923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41C9007-9B76-658F-FA49-461B3A441555}"/>
              </a:ext>
            </a:extLst>
          </p:cNvPr>
          <p:cNvSpPr/>
          <p:nvPr/>
        </p:nvSpPr>
        <p:spPr>
          <a:xfrm>
            <a:off x="6810757" y="5845914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027654E-003F-2560-CA48-B9047656EA7E}"/>
              </a:ext>
            </a:extLst>
          </p:cNvPr>
          <p:cNvSpPr/>
          <p:nvPr/>
        </p:nvSpPr>
        <p:spPr>
          <a:xfrm>
            <a:off x="8009007" y="3329104"/>
            <a:ext cx="454081" cy="181509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5222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6B0E7CE-D362-8AE2-F52A-B553571D3F1D}"/>
              </a:ext>
            </a:extLst>
          </p:cNvPr>
          <p:cNvSpPr txBox="1"/>
          <p:nvPr/>
        </p:nvSpPr>
        <p:spPr>
          <a:xfrm>
            <a:off x="325122" y="198113"/>
            <a:ext cx="321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Dataset Preparation Phase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31FF49-8303-572D-DFF3-E8FAC741F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1" y="198113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72E91B-23C3-7FD3-F950-943503E1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A41B4-0AED-9360-AA45-3C9C069C455C}"/>
              </a:ext>
            </a:extLst>
          </p:cNvPr>
          <p:cNvSpPr txBox="1"/>
          <p:nvPr/>
        </p:nvSpPr>
        <p:spPr>
          <a:xfrm>
            <a:off x="8814063" y="121169"/>
            <a:ext cx="314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Dataset Cleaning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17383-A971-97A9-5147-7F105423069F}"/>
              </a:ext>
            </a:extLst>
          </p:cNvPr>
          <p:cNvSpPr txBox="1"/>
          <p:nvPr/>
        </p:nvSpPr>
        <p:spPr>
          <a:xfrm>
            <a:off x="88871" y="1021088"/>
            <a:ext cx="2718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Pipeline for Removing Misclassified/Outlier labels from a Chosen Class: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12236-C1EC-6163-E5AE-AFAE3A7AF6A2}"/>
              </a:ext>
            </a:extLst>
          </p:cNvPr>
          <p:cNvSpPr txBox="1"/>
          <p:nvPr/>
        </p:nvSpPr>
        <p:spPr>
          <a:xfrm>
            <a:off x="2939874" y="745357"/>
            <a:ext cx="42174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Choose class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Assign value for each image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Sort images based on their values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Rename sorted images in class directory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Manually remove unwanted images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Rename images to original names</a:t>
            </a:r>
          </a:p>
          <a:p>
            <a:pPr marL="342900" indent="-342900"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D1B70E-72E0-E27A-3C4D-F2093063D650}"/>
              </a:ext>
            </a:extLst>
          </p:cNvPr>
          <p:cNvSpPr/>
          <p:nvPr/>
        </p:nvSpPr>
        <p:spPr>
          <a:xfrm>
            <a:off x="3344018" y="1260888"/>
            <a:ext cx="2460898" cy="1584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B16E73D-75FF-5A3E-B76C-9DE7273B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362" y="2222724"/>
            <a:ext cx="1044030" cy="127265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CF85C98-A2C0-7F88-1DC6-351092A0B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854" y="2240307"/>
            <a:ext cx="975445" cy="131837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ACDCBA6-4372-51FA-2C15-3F5D7F109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313" y="2241775"/>
            <a:ext cx="937341" cy="12345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631A7F4-A8CE-47DD-4A88-227857532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668" y="2234154"/>
            <a:ext cx="952583" cy="1249788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D9130B9E-8B16-C677-4EBB-AB0BAC8E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9055" y="2249395"/>
            <a:ext cx="1226926" cy="1234547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47FFC2D9-563D-ED1B-E043-BE18233FB0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9861" y="2257368"/>
            <a:ext cx="906859" cy="1242168"/>
          </a:xfrm>
          <a:prstGeom prst="rect">
            <a:avLst/>
          </a:prstGeom>
        </p:spPr>
      </p:pic>
      <p:pic>
        <p:nvPicPr>
          <p:cNvPr id="1026" name="Picture 1025">
            <a:extLst>
              <a:ext uri="{FF2B5EF4-FFF2-40B4-BE49-F238E27FC236}">
                <a16:creationId xmlns:a16="http://schemas.microsoft.com/office/drawing/2014/main" id="{519459D0-EAC3-7ADE-4D91-B7FC1506AD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0543" y="2228137"/>
            <a:ext cx="739204" cy="1242168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8DFCE170-312C-CA93-A71D-77DC17FC17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3064" y="3526152"/>
            <a:ext cx="944962" cy="1287892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E9A13710-10D4-8DC9-DAE2-4DAF140AFC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9733" y="3594709"/>
            <a:ext cx="1211685" cy="1135478"/>
          </a:xfrm>
          <a:prstGeom prst="rect">
            <a:avLst/>
          </a:prstGeom>
        </p:spPr>
      </p:pic>
      <p:pic>
        <p:nvPicPr>
          <p:cNvPr id="1030" name="Picture 1029">
            <a:extLst>
              <a:ext uri="{FF2B5EF4-FFF2-40B4-BE49-F238E27FC236}">
                <a16:creationId xmlns:a16="http://schemas.microsoft.com/office/drawing/2014/main" id="{FABECF84-84DA-740B-C711-144DBF8993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06810" y="3510912"/>
            <a:ext cx="922100" cy="1242168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97EC5AFD-AB8E-934A-1DC6-84C3EB290F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6012" y="3503292"/>
            <a:ext cx="861135" cy="1249788"/>
          </a:xfrm>
          <a:prstGeom prst="rect">
            <a:avLst/>
          </a:prstGeom>
        </p:spPr>
      </p:pic>
      <p:pic>
        <p:nvPicPr>
          <p:cNvPr id="1032" name="Picture 1031">
            <a:extLst>
              <a:ext uri="{FF2B5EF4-FFF2-40B4-BE49-F238E27FC236}">
                <a16:creationId xmlns:a16="http://schemas.microsoft.com/office/drawing/2014/main" id="{23121C0D-6BC7-02BE-6373-82EAD29549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22677" y="3510613"/>
            <a:ext cx="937341" cy="1265030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14B97EE2-283B-B8D2-BF04-EBF92F27AD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64171" y="3514724"/>
            <a:ext cx="792549" cy="1249788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C97B946B-A329-68DA-D1DD-FE07AF003ED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91401" y="3495374"/>
            <a:ext cx="876376" cy="1272650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3B4DC710-AAA7-BA42-C2CB-265C62E0D26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5223" y="4856203"/>
            <a:ext cx="1127858" cy="1204064"/>
          </a:xfrm>
          <a:prstGeom prst="rect">
            <a:avLst/>
          </a:prstGeom>
        </p:spPr>
      </p:pic>
      <p:pic>
        <p:nvPicPr>
          <p:cNvPr id="1036" name="Picture 1035">
            <a:extLst>
              <a:ext uri="{FF2B5EF4-FFF2-40B4-BE49-F238E27FC236}">
                <a16:creationId xmlns:a16="http://schemas.microsoft.com/office/drawing/2014/main" id="{6623F871-7E10-FEC4-624D-034528F32BD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83590" y="4789663"/>
            <a:ext cx="914479" cy="1257409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A291BAC0-6DC0-5A47-8660-67E125D4FC7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32750" y="4762580"/>
            <a:ext cx="685859" cy="1257409"/>
          </a:xfrm>
          <a:prstGeom prst="rect">
            <a:avLst/>
          </a:prstGeom>
        </p:spPr>
      </p:pic>
      <p:pic>
        <p:nvPicPr>
          <p:cNvPr id="1038" name="Picture 1037">
            <a:extLst>
              <a:ext uri="{FF2B5EF4-FFF2-40B4-BE49-F238E27FC236}">
                <a16:creationId xmlns:a16="http://schemas.microsoft.com/office/drawing/2014/main" id="{8E140EF3-BBD1-F712-9A75-B1F4F48028A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69128" y="4762580"/>
            <a:ext cx="922100" cy="1234547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A9814B5A-1F16-2819-FDA0-A8345FA8B70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4556" y="4846817"/>
            <a:ext cx="1173582" cy="1143099"/>
          </a:xfrm>
          <a:prstGeom prst="rect">
            <a:avLst/>
          </a:prstGeom>
        </p:spPr>
      </p:pic>
      <p:pic>
        <p:nvPicPr>
          <p:cNvPr id="1040" name="Picture 1039">
            <a:extLst>
              <a:ext uri="{FF2B5EF4-FFF2-40B4-BE49-F238E27FC236}">
                <a16:creationId xmlns:a16="http://schemas.microsoft.com/office/drawing/2014/main" id="{505923C2-E919-E795-2207-0BDD9CDB68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91466" y="4779674"/>
            <a:ext cx="937341" cy="1257409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1E5EA39-AD7C-5284-71A8-861F7B8B6DFB}"/>
              </a:ext>
            </a:extLst>
          </p:cNvPr>
          <p:cNvSpPr/>
          <p:nvPr/>
        </p:nvSpPr>
        <p:spPr>
          <a:xfrm>
            <a:off x="1533064" y="3330828"/>
            <a:ext cx="84010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58E7FEF3-2F1A-BCA0-4100-BE38AA19E253}"/>
              </a:ext>
            </a:extLst>
          </p:cNvPr>
          <p:cNvSpPr/>
          <p:nvPr/>
        </p:nvSpPr>
        <p:spPr>
          <a:xfrm>
            <a:off x="6610604" y="3338746"/>
            <a:ext cx="840109" cy="164546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92F67076-0BEC-6089-2E96-F460B9273395}"/>
              </a:ext>
            </a:extLst>
          </p:cNvPr>
          <p:cNvSpPr/>
          <p:nvPr/>
        </p:nvSpPr>
        <p:spPr>
          <a:xfrm>
            <a:off x="2943189" y="3346067"/>
            <a:ext cx="84010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A618DBD4-F7B8-B40E-7E3D-984ED80F896C}"/>
              </a:ext>
            </a:extLst>
          </p:cNvPr>
          <p:cNvSpPr/>
          <p:nvPr/>
        </p:nvSpPr>
        <p:spPr>
          <a:xfrm>
            <a:off x="4345048" y="3338746"/>
            <a:ext cx="409552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8DE37923-969A-9DAA-8616-E26B5997C5A1}"/>
              </a:ext>
            </a:extLst>
          </p:cNvPr>
          <p:cNvSpPr/>
          <p:nvPr/>
        </p:nvSpPr>
        <p:spPr>
          <a:xfrm>
            <a:off x="5576935" y="3346067"/>
            <a:ext cx="47191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77B940A-9391-3DB7-FC11-32F9D92DAC21}"/>
              </a:ext>
            </a:extLst>
          </p:cNvPr>
          <p:cNvSpPr/>
          <p:nvPr/>
        </p:nvSpPr>
        <p:spPr>
          <a:xfrm>
            <a:off x="1768237" y="4647719"/>
            <a:ext cx="685859" cy="179785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1EC989BB-E1AB-5203-053D-F155A8B8D761}"/>
              </a:ext>
            </a:extLst>
          </p:cNvPr>
          <p:cNvSpPr/>
          <p:nvPr/>
        </p:nvSpPr>
        <p:spPr>
          <a:xfrm>
            <a:off x="4183585" y="4585191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8E774A57-7317-B3A9-12F4-E98E8C8CB6F2}"/>
              </a:ext>
            </a:extLst>
          </p:cNvPr>
          <p:cNvSpPr/>
          <p:nvPr/>
        </p:nvSpPr>
        <p:spPr>
          <a:xfrm>
            <a:off x="6714525" y="4622092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1FB3087C-6A66-E177-B2FD-C49FD8CC4FC5}"/>
              </a:ext>
            </a:extLst>
          </p:cNvPr>
          <p:cNvSpPr/>
          <p:nvPr/>
        </p:nvSpPr>
        <p:spPr>
          <a:xfrm>
            <a:off x="9274527" y="4622092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D190EE10-DF15-795E-9BA9-5DA24C8EE267}"/>
              </a:ext>
            </a:extLst>
          </p:cNvPr>
          <p:cNvSpPr/>
          <p:nvPr/>
        </p:nvSpPr>
        <p:spPr>
          <a:xfrm>
            <a:off x="2962834" y="5901155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D28F2ED3-67E2-ABA4-4CDB-E09A87F53A8A}"/>
              </a:ext>
            </a:extLst>
          </p:cNvPr>
          <p:cNvSpPr/>
          <p:nvPr/>
        </p:nvSpPr>
        <p:spPr>
          <a:xfrm>
            <a:off x="5490220" y="5854196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1C8B81A7-91EB-CF7D-58A2-521A65D074AA}"/>
              </a:ext>
            </a:extLst>
          </p:cNvPr>
          <p:cNvSpPr/>
          <p:nvPr/>
        </p:nvSpPr>
        <p:spPr>
          <a:xfrm>
            <a:off x="8011820" y="5882745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15D2582A-B1FF-27A6-D4D1-F6907EB5F0C3}"/>
              </a:ext>
            </a:extLst>
          </p:cNvPr>
          <p:cNvSpPr/>
          <p:nvPr/>
        </p:nvSpPr>
        <p:spPr>
          <a:xfrm>
            <a:off x="9322480" y="3330828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714D8431-AC17-F7F0-830B-5CCDD72CD185}"/>
              </a:ext>
            </a:extLst>
          </p:cNvPr>
          <p:cNvSpPr/>
          <p:nvPr/>
        </p:nvSpPr>
        <p:spPr>
          <a:xfrm>
            <a:off x="8077825" y="4615588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70263547-81FE-9B35-0C4F-02B03BB8D375}"/>
              </a:ext>
            </a:extLst>
          </p:cNvPr>
          <p:cNvSpPr/>
          <p:nvPr/>
        </p:nvSpPr>
        <p:spPr>
          <a:xfrm>
            <a:off x="5559470" y="4585191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30E1805F-E40A-3B0F-9C12-6958880B46DE}"/>
              </a:ext>
            </a:extLst>
          </p:cNvPr>
          <p:cNvSpPr/>
          <p:nvPr/>
        </p:nvSpPr>
        <p:spPr>
          <a:xfrm>
            <a:off x="3083809" y="4585191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602E445-9DAC-1504-A43E-764680C6FF4B}"/>
              </a:ext>
            </a:extLst>
          </p:cNvPr>
          <p:cNvSpPr/>
          <p:nvPr/>
        </p:nvSpPr>
        <p:spPr>
          <a:xfrm>
            <a:off x="1798436" y="5891958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14916A77-D113-3555-9FB6-B22BC0D7AAD5}"/>
              </a:ext>
            </a:extLst>
          </p:cNvPr>
          <p:cNvSpPr/>
          <p:nvPr/>
        </p:nvSpPr>
        <p:spPr>
          <a:xfrm>
            <a:off x="4277805" y="5865923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80B85AFB-65B9-59CE-20E8-AD627DEE091A}"/>
              </a:ext>
            </a:extLst>
          </p:cNvPr>
          <p:cNvSpPr/>
          <p:nvPr/>
        </p:nvSpPr>
        <p:spPr>
          <a:xfrm>
            <a:off x="6810757" y="5845914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40F594FB-BB6F-596E-6BC2-053AAB729CE7}"/>
              </a:ext>
            </a:extLst>
          </p:cNvPr>
          <p:cNvSpPr/>
          <p:nvPr/>
        </p:nvSpPr>
        <p:spPr>
          <a:xfrm>
            <a:off x="8009007" y="3329104"/>
            <a:ext cx="454081" cy="181509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64031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6B0E7CE-D362-8AE2-F52A-B553571D3F1D}"/>
              </a:ext>
            </a:extLst>
          </p:cNvPr>
          <p:cNvSpPr txBox="1"/>
          <p:nvPr/>
        </p:nvSpPr>
        <p:spPr>
          <a:xfrm>
            <a:off x="325122" y="198113"/>
            <a:ext cx="321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Dataset Preparation Phase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31FF49-8303-572D-DFF3-E8FAC741F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1" y="198113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72E91B-23C3-7FD3-F950-943503E1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A41B4-0AED-9360-AA45-3C9C069C455C}"/>
              </a:ext>
            </a:extLst>
          </p:cNvPr>
          <p:cNvSpPr txBox="1"/>
          <p:nvPr/>
        </p:nvSpPr>
        <p:spPr>
          <a:xfrm>
            <a:off x="8814063" y="121169"/>
            <a:ext cx="314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Dataset Cleaning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17383-A971-97A9-5147-7F105423069F}"/>
              </a:ext>
            </a:extLst>
          </p:cNvPr>
          <p:cNvSpPr txBox="1"/>
          <p:nvPr/>
        </p:nvSpPr>
        <p:spPr>
          <a:xfrm>
            <a:off x="88871" y="1021088"/>
            <a:ext cx="2718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Pipeline for Removing Misclassified/Outlier labels from a Chosen Class: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12236-C1EC-6163-E5AE-AFAE3A7AF6A2}"/>
              </a:ext>
            </a:extLst>
          </p:cNvPr>
          <p:cNvSpPr txBox="1"/>
          <p:nvPr/>
        </p:nvSpPr>
        <p:spPr>
          <a:xfrm>
            <a:off x="2939874" y="745357"/>
            <a:ext cx="42174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Choose class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Assign value for each image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Sort images based on their values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Rename sorted images in class directory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Manually remove unwanted images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Rename images to original names</a:t>
            </a:r>
          </a:p>
          <a:p>
            <a:pPr marL="342900" indent="-342900"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D1B70E-72E0-E27A-3C4D-F2093063D650}"/>
              </a:ext>
            </a:extLst>
          </p:cNvPr>
          <p:cNvSpPr/>
          <p:nvPr/>
        </p:nvSpPr>
        <p:spPr>
          <a:xfrm>
            <a:off x="3344018" y="1260888"/>
            <a:ext cx="2460898" cy="1584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B16E73D-75FF-5A3E-B76C-9DE7273B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67" y="3653075"/>
            <a:ext cx="1044030" cy="127265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CF85C98-A2C0-7F88-1DC6-351092A0B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959" y="3670658"/>
            <a:ext cx="975445" cy="131837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ACDCBA6-4372-51FA-2C15-3F5D7F109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418" y="3672126"/>
            <a:ext cx="937341" cy="12345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631A7F4-A8CE-47DD-4A88-227857532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773" y="3664505"/>
            <a:ext cx="952583" cy="1249788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D9130B9E-8B16-C677-4EBB-AB0BAC8E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9871" y="2209862"/>
            <a:ext cx="1226926" cy="1234547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47FFC2D9-563D-ED1B-E043-BE18233FB0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0408" y="3712044"/>
            <a:ext cx="906859" cy="1242168"/>
          </a:xfrm>
          <a:prstGeom prst="rect">
            <a:avLst/>
          </a:prstGeom>
        </p:spPr>
      </p:pic>
      <p:pic>
        <p:nvPicPr>
          <p:cNvPr id="1026" name="Picture 1025">
            <a:extLst>
              <a:ext uri="{FF2B5EF4-FFF2-40B4-BE49-F238E27FC236}">
                <a16:creationId xmlns:a16="http://schemas.microsoft.com/office/drawing/2014/main" id="{519459D0-EAC3-7ADE-4D91-B7FC1506AD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5663" y="2222861"/>
            <a:ext cx="739204" cy="1242168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8DFCE170-312C-CA93-A71D-77DC17FC17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7254" y="3663937"/>
            <a:ext cx="944962" cy="1287892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E9A13710-10D4-8DC9-DAE2-4DAF140AFC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6888" y="2299202"/>
            <a:ext cx="1211685" cy="1135478"/>
          </a:xfrm>
          <a:prstGeom prst="rect">
            <a:avLst/>
          </a:prstGeom>
        </p:spPr>
      </p:pic>
      <p:pic>
        <p:nvPicPr>
          <p:cNvPr id="1030" name="Picture 1029">
            <a:extLst>
              <a:ext uri="{FF2B5EF4-FFF2-40B4-BE49-F238E27FC236}">
                <a16:creationId xmlns:a16="http://schemas.microsoft.com/office/drawing/2014/main" id="{FABECF84-84DA-740B-C711-144DBF8993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412" y="5055693"/>
            <a:ext cx="922100" cy="1242168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97EC5AFD-AB8E-934A-1DC6-84C3EB290F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9306" y="2215241"/>
            <a:ext cx="861135" cy="1249788"/>
          </a:xfrm>
          <a:prstGeom prst="rect">
            <a:avLst/>
          </a:prstGeom>
        </p:spPr>
      </p:pic>
      <p:pic>
        <p:nvPicPr>
          <p:cNvPr id="1032" name="Picture 1031">
            <a:extLst>
              <a:ext uri="{FF2B5EF4-FFF2-40B4-BE49-F238E27FC236}">
                <a16:creationId xmlns:a16="http://schemas.microsoft.com/office/drawing/2014/main" id="{23121C0D-6BC7-02BE-6373-82EAD29549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6880" y="5025662"/>
            <a:ext cx="937341" cy="1265030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14B97EE2-283B-B8D2-BF04-EBF92F27AD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5260" y="2195366"/>
            <a:ext cx="792549" cy="1249788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C97B946B-A329-68DA-D1DD-FE07AF003ED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54868" y="5010423"/>
            <a:ext cx="876376" cy="1272650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3B4DC710-AAA7-BA42-C2CB-265C62E0D26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33733" y="2289797"/>
            <a:ext cx="1127858" cy="1204064"/>
          </a:xfrm>
          <a:prstGeom prst="rect">
            <a:avLst/>
          </a:prstGeom>
        </p:spPr>
      </p:pic>
      <p:pic>
        <p:nvPicPr>
          <p:cNvPr id="1036" name="Picture 1035">
            <a:extLst>
              <a:ext uri="{FF2B5EF4-FFF2-40B4-BE49-F238E27FC236}">
                <a16:creationId xmlns:a16="http://schemas.microsoft.com/office/drawing/2014/main" id="{6623F871-7E10-FEC4-624D-034528F32BD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00236" y="5033283"/>
            <a:ext cx="914479" cy="1257409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A291BAC0-6DC0-5A47-8660-67E125D4FC7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60564" y="2236452"/>
            <a:ext cx="685859" cy="1257409"/>
          </a:xfrm>
          <a:prstGeom prst="rect">
            <a:avLst/>
          </a:prstGeom>
        </p:spPr>
      </p:pic>
      <p:pic>
        <p:nvPicPr>
          <p:cNvPr id="1038" name="Picture 1037">
            <a:extLst>
              <a:ext uri="{FF2B5EF4-FFF2-40B4-BE49-F238E27FC236}">
                <a16:creationId xmlns:a16="http://schemas.microsoft.com/office/drawing/2014/main" id="{8E140EF3-BBD1-F712-9A75-B1F4F48028A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55125" y="5049031"/>
            <a:ext cx="922100" cy="1234547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A9814B5A-1F16-2819-FDA0-A8345FA8B70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07398" y="2345795"/>
            <a:ext cx="1173582" cy="1143099"/>
          </a:xfrm>
          <a:prstGeom prst="rect">
            <a:avLst/>
          </a:prstGeom>
        </p:spPr>
      </p:pic>
      <p:pic>
        <p:nvPicPr>
          <p:cNvPr id="1040" name="Picture 1039">
            <a:extLst>
              <a:ext uri="{FF2B5EF4-FFF2-40B4-BE49-F238E27FC236}">
                <a16:creationId xmlns:a16="http://schemas.microsoft.com/office/drawing/2014/main" id="{505923C2-E919-E795-2207-0BDD9CDB68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96000" y="5041704"/>
            <a:ext cx="937341" cy="1257409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1E5EA39-AD7C-5284-71A8-861F7B8B6DFB}"/>
              </a:ext>
            </a:extLst>
          </p:cNvPr>
          <p:cNvSpPr/>
          <p:nvPr/>
        </p:nvSpPr>
        <p:spPr>
          <a:xfrm>
            <a:off x="203169" y="4761179"/>
            <a:ext cx="84010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58E7FEF3-2F1A-BCA0-4100-BE38AA19E253}"/>
              </a:ext>
            </a:extLst>
          </p:cNvPr>
          <p:cNvSpPr/>
          <p:nvPr/>
        </p:nvSpPr>
        <p:spPr>
          <a:xfrm>
            <a:off x="3851420" y="3299213"/>
            <a:ext cx="840109" cy="164546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92F67076-0BEC-6089-2E96-F460B9273395}"/>
              </a:ext>
            </a:extLst>
          </p:cNvPr>
          <p:cNvSpPr/>
          <p:nvPr/>
        </p:nvSpPr>
        <p:spPr>
          <a:xfrm>
            <a:off x="1613294" y="4776418"/>
            <a:ext cx="84010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A618DBD4-F7B8-B40E-7E3D-984ED80F896C}"/>
              </a:ext>
            </a:extLst>
          </p:cNvPr>
          <p:cNvSpPr/>
          <p:nvPr/>
        </p:nvSpPr>
        <p:spPr>
          <a:xfrm>
            <a:off x="3015153" y="4769097"/>
            <a:ext cx="409552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8DE37923-969A-9DAA-8616-E26B5997C5A1}"/>
              </a:ext>
            </a:extLst>
          </p:cNvPr>
          <p:cNvSpPr/>
          <p:nvPr/>
        </p:nvSpPr>
        <p:spPr>
          <a:xfrm>
            <a:off x="4247040" y="4776418"/>
            <a:ext cx="47191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77B940A-9391-3DB7-FC11-32F9D92DAC21}"/>
              </a:ext>
            </a:extLst>
          </p:cNvPr>
          <p:cNvSpPr/>
          <p:nvPr/>
        </p:nvSpPr>
        <p:spPr>
          <a:xfrm>
            <a:off x="6292427" y="4785504"/>
            <a:ext cx="685859" cy="179785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1EC989BB-E1AB-5203-053D-F155A8B8D761}"/>
              </a:ext>
            </a:extLst>
          </p:cNvPr>
          <p:cNvSpPr/>
          <p:nvPr/>
        </p:nvSpPr>
        <p:spPr>
          <a:xfrm>
            <a:off x="360187" y="6129972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8E774A57-7317-B3A9-12F4-E98E8C8CB6F2}"/>
              </a:ext>
            </a:extLst>
          </p:cNvPr>
          <p:cNvSpPr/>
          <p:nvPr/>
        </p:nvSpPr>
        <p:spPr>
          <a:xfrm>
            <a:off x="1628728" y="6137141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1FB3087C-6A66-E177-B2FD-C49FD8CC4FC5}"/>
              </a:ext>
            </a:extLst>
          </p:cNvPr>
          <p:cNvSpPr/>
          <p:nvPr/>
        </p:nvSpPr>
        <p:spPr>
          <a:xfrm>
            <a:off x="2937994" y="6137141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D190EE10-DF15-795E-9BA9-5DA24C8EE267}"/>
              </a:ext>
            </a:extLst>
          </p:cNvPr>
          <p:cNvSpPr/>
          <p:nvPr/>
        </p:nvSpPr>
        <p:spPr>
          <a:xfrm>
            <a:off x="4179480" y="6144775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D28F2ED3-67E2-ABA4-4CDB-E09A87F53A8A}"/>
              </a:ext>
            </a:extLst>
          </p:cNvPr>
          <p:cNvSpPr/>
          <p:nvPr/>
        </p:nvSpPr>
        <p:spPr>
          <a:xfrm>
            <a:off x="5276217" y="6140647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1C8B81A7-91EB-CF7D-58A2-521A65D074AA}"/>
              </a:ext>
            </a:extLst>
          </p:cNvPr>
          <p:cNvSpPr/>
          <p:nvPr/>
        </p:nvSpPr>
        <p:spPr>
          <a:xfrm>
            <a:off x="6316354" y="6144775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15D2582A-B1FF-27A6-D4D1-F6907EB5F0C3}"/>
              </a:ext>
            </a:extLst>
          </p:cNvPr>
          <p:cNvSpPr/>
          <p:nvPr/>
        </p:nvSpPr>
        <p:spPr>
          <a:xfrm>
            <a:off x="5257600" y="3325552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714D8431-AC17-F7F0-830B-5CCDD72CD185}"/>
              </a:ext>
            </a:extLst>
          </p:cNvPr>
          <p:cNvSpPr/>
          <p:nvPr/>
        </p:nvSpPr>
        <p:spPr>
          <a:xfrm>
            <a:off x="378914" y="3296230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70263547-81FE-9B35-0C4F-02B03BB8D375}"/>
              </a:ext>
            </a:extLst>
          </p:cNvPr>
          <p:cNvSpPr/>
          <p:nvPr/>
        </p:nvSpPr>
        <p:spPr>
          <a:xfrm>
            <a:off x="2732764" y="3297140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30E1805F-E40A-3B0F-9C12-6958880B46DE}"/>
              </a:ext>
            </a:extLst>
          </p:cNvPr>
          <p:cNvSpPr/>
          <p:nvPr/>
        </p:nvSpPr>
        <p:spPr>
          <a:xfrm>
            <a:off x="1610964" y="3289684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602E445-9DAC-1504-A43E-764680C6FF4B}"/>
              </a:ext>
            </a:extLst>
          </p:cNvPr>
          <p:cNvSpPr/>
          <p:nvPr/>
        </p:nvSpPr>
        <p:spPr>
          <a:xfrm>
            <a:off x="6336946" y="3325552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14916A77-D113-3555-9FB6-B22BC0D7AAD5}"/>
              </a:ext>
            </a:extLst>
          </p:cNvPr>
          <p:cNvSpPr/>
          <p:nvPr/>
        </p:nvSpPr>
        <p:spPr>
          <a:xfrm>
            <a:off x="7605619" y="3339795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80B85AFB-65B9-59CE-20E8-AD627DEE091A}"/>
              </a:ext>
            </a:extLst>
          </p:cNvPr>
          <p:cNvSpPr/>
          <p:nvPr/>
        </p:nvSpPr>
        <p:spPr>
          <a:xfrm>
            <a:off x="8813599" y="3344892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40F594FB-BB6F-596E-6BC2-053AAB729CE7}"/>
              </a:ext>
            </a:extLst>
          </p:cNvPr>
          <p:cNvSpPr/>
          <p:nvPr/>
        </p:nvSpPr>
        <p:spPr>
          <a:xfrm>
            <a:off x="5309554" y="4783780"/>
            <a:ext cx="454081" cy="181509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75294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6B0E7CE-D362-8AE2-F52A-B553571D3F1D}"/>
              </a:ext>
            </a:extLst>
          </p:cNvPr>
          <p:cNvSpPr txBox="1"/>
          <p:nvPr/>
        </p:nvSpPr>
        <p:spPr>
          <a:xfrm>
            <a:off x="325122" y="198113"/>
            <a:ext cx="321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Dataset Preparation Phase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31FF49-8303-572D-DFF3-E8FAC741F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1" y="198113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72E91B-23C3-7FD3-F950-943503E1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A41B4-0AED-9360-AA45-3C9C069C455C}"/>
              </a:ext>
            </a:extLst>
          </p:cNvPr>
          <p:cNvSpPr txBox="1"/>
          <p:nvPr/>
        </p:nvSpPr>
        <p:spPr>
          <a:xfrm>
            <a:off x="8814063" y="121169"/>
            <a:ext cx="314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Dataset Cleaning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17383-A971-97A9-5147-7F105423069F}"/>
              </a:ext>
            </a:extLst>
          </p:cNvPr>
          <p:cNvSpPr txBox="1"/>
          <p:nvPr/>
        </p:nvSpPr>
        <p:spPr>
          <a:xfrm>
            <a:off x="88871" y="1021088"/>
            <a:ext cx="2718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Pipeline for Removing Misclassified/Outlier labels from a Chosen Class: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12236-C1EC-6163-E5AE-AFAE3A7AF6A2}"/>
              </a:ext>
            </a:extLst>
          </p:cNvPr>
          <p:cNvSpPr txBox="1"/>
          <p:nvPr/>
        </p:nvSpPr>
        <p:spPr>
          <a:xfrm>
            <a:off x="2939874" y="745357"/>
            <a:ext cx="42174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Choose class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Assign value for each image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Sort images based on their values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Rename sorted images in class directory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Manually remove unwanted images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Rename images to original names</a:t>
            </a:r>
          </a:p>
          <a:p>
            <a:pPr marL="342900" indent="-342900"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D1B70E-72E0-E27A-3C4D-F2093063D650}"/>
              </a:ext>
            </a:extLst>
          </p:cNvPr>
          <p:cNvSpPr/>
          <p:nvPr/>
        </p:nvSpPr>
        <p:spPr>
          <a:xfrm>
            <a:off x="3343969" y="1466333"/>
            <a:ext cx="2948458" cy="1927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B16E73D-75FF-5A3E-B76C-9DE7273B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06" y="3776381"/>
            <a:ext cx="1044030" cy="127265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CF85C98-A2C0-7F88-1DC6-351092A0B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959" y="3670658"/>
            <a:ext cx="975445" cy="131837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ACDCBA6-4372-51FA-2C15-3F5D7F109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418" y="3672126"/>
            <a:ext cx="937341" cy="12345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631A7F4-A8CE-47DD-4A88-227857532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773" y="3664505"/>
            <a:ext cx="952583" cy="1249788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D9130B9E-8B16-C677-4EBB-AB0BAC8E4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9871" y="2209862"/>
            <a:ext cx="1226926" cy="1234547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47FFC2D9-563D-ED1B-E043-BE18233FB0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0408" y="3712044"/>
            <a:ext cx="906859" cy="1242168"/>
          </a:xfrm>
          <a:prstGeom prst="rect">
            <a:avLst/>
          </a:prstGeom>
        </p:spPr>
      </p:pic>
      <p:pic>
        <p:nvPicPr>
          <p:cNvPr id="1026" name="Picture 1025">
            <a:extLst>
              <a:ext uri="{FF2B5EF4-FFF2-40B4-BE49-F238E27FC236}">
                <a16:creationId xmlns:a16="http://schemas.microsoft.com/office/drawing/2014/main" id="{519459D0-EAC3-7ADE-4D91-B7FC1506AD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5663" y="2222861"/>
            <a:ext cx="739204" cy="1242168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8DFCE170-312C-CA93-A71D-77DC17FC17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7254" y="3663937"/>
            <a:ext cx="944962" cy="1287892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E9A13710-10D4-8DC9-DAE2-4DAF140AFC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6888" y="2299202"/>
            <a:ext cx="1211685" cy="1135478"/>
          </a:xfrm>
          <a:prstGeom prst="rect">
            <a:avLst/>
          </a:prstGeom>
        </p:spPr>
      </p:pic>
      <p:pic>
        <p:nvPicPr>
          <p:cNvPr id="1030" name="Picture 1029">
            <a:extLst>
              <a:ext uri="{FF2B5EF4-FFF2-40B4-BE49-F238E27FC236}">
                <a16:creationId xmlns:a16="http://schemas.microsoft.com/office/drawing/2014/main" id="{FABECF84-84DA-740B-C711-144DBF8993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036" y="5137888"/>
            <a:ext cx="922100" cy="1242168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97EC5AFD-AB8E-934A-1DC6-84C3EB290F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9306" y="2215241"/>
            <a:ext cx="861135" cy="1249788"/>
          </a:xfrm>
          <a:prstGeom prst="rect">
            <a:avLst/>
          </a:prstGeom>
        </p:spPr>
      </p:pic>
      <p:pic>
        <p:nvPicPr>
          <p:cNvPr id="1032" name="Picture 1031">
            <a:extLst>
              <a:ext uri="{FF2B5EF4-FFF2-40B4-BE49-F238E27FC236}">
                <a16:creationId xmlns:a16="http://schemas.microsoft.com/office/drawing/2014/main" id="{23121C0D-6BC7-02BE-6373-82EAD29549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6880" y="5025662"/>
            <a:ext cx="937341" cy="1265030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14B97EE2-283B-B8D2-BF04-EBF92F27AD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5260" y="2195366"/>
            <a:ext cx="792549" cy="1249788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C97B946B-A329-68DA-D1DD-FE07AF003ED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54868" y="5010423"/>
            <a:ext cx="876376" cy="1272650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3B4DC710-AAA7-BA42-C2CB-265C62E0D26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33733" y="2289797"/>
            <a:ext cx="1127858" cy="1204064"/>
          </a:xfrm>
          <a:prstGeom prst="rect">
            <a:avLst/>
          </a:prstGeom>
        </p:spPr>
      </p:pic>
      <p:pic>
        <p:nvPicPr>
          <p:cNvPr id="1036" name="Picture 1035">
            <a:extLst>
              <a:ext uri="{FF2B5EF4-FFF2-40B4-BE49-F238E27FC236}">
                <a16:creationId xmlns:a16="http://schemas.microsoft.com/office/drawing/2014/main" id="{6623F871-7E10-FEC4-624D-034528F32BD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00236" y="5033283"/>
            <a:ext cx="914479" cy="1257409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A291BAC0-6DC0-5A47-8660-67E125D4FC7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60564" y="2236452"/>
            <a:ext cx="685859" cy="1257409"/>
          </a:xfrm>
          <a:prstGeom prst="rect">
            <a:avLst/>
          </a:prstGeom>
        </p:spPr>
      </p:pic>
      <p:pic>
        <p:nvPicPr>
          <p:cNvPr id="1038" name="Picture 1037">
            <a:extLst>
              <a:ext uri="{FF2B5EF4-FFF2-40B4-BE49-F238E27FC236}">
                <a16:creationId xmlns:a16="http://schemas.microsoft.com/office/drawing/2014/main" id="{8E140EF3-BBD1-F712-9A75-B1F4F48028A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55125" y="5049031"/>
            <a:ext cx="922100" cy="1234547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A9814B5A-1F16-2819-FDA0-A8345FA8B70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07398" y="2345795"/>
            <a:ext cx="1173582" cy="1143099"/>
          </a:xfrm>
          <a:prstGeom prst="rect">
            <a:avLst/>
          </a:prstGeom>
        </p:spPr>
      </p:pic>
      <p:pic>
        <p:nvPicPr>
          <p:cNvPr id="1040" name="Picture 1039">
            <a:extLst>
              <a:ext uri="{FF2B5EF4-FFF2-40B4-BE49-F238E27FC236}">
                <a16:creationId xmlns:a16="http://schemas.microsoft.com/office/drawing/2014/main" id="{505923C2-E919-E795-2207-0BDD9CDB68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96000" y="5041704"/>
            <a:ext cx="937341" cy="1257409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1E5EA39-AD7C-5284-71A8-861F7B8B6DFB}"/>
              </a:ext>
            </a:extLst>
          </p:cNvPr>
          <p:cNvSpPr/>
          <p:nvPr/>
        </p:nvSpPr>
        <p:spPr>
          <a:xfrm>
            <a:off x="235308" y="4884485"/>
            <a:ext cx="84010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58E7FEF3-2F1A-BCA0-4100-BE38AA19E253}"/>
              </a:ext>
            </a:extLst>
          </p:cNvPr>
          <p:cNvSpPr/>
          <p:nvPr/>
        </p:nvSpPr>
        <p:spPr>
          <a:xfrm>
            <a:off x="3851420" y="3299213"/>
            <a:ext cx="840109" cy="164546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92F67076-0BEC-6089-2E96-F460B9273395}"/>
              </a:ext>
            </a:extLst>
          </p:cNvPr>
          <p:cNvSpPr/>
          <p:nvPr/>
        </p:nvSpPr>
        <p:spPr>
          <a:xfrm>
            <a:off x="1613294" y="4776418"/>
            <a:ext cx="84010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A618DBD4-F7B8-B40E-7E3D-984ED80F896C}"/>
              </a:ext>
            </a:extLst>
          </p:cNvPr>
          <p:cNvSpPr/>
          <p:nvPr/>
        </p:nvSpPr>
        <p:spPr>
          <a:xfrm>
            <a:off x="3015153" y="4769097"/>
            <a:ext cx="409552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8DE37923-969A-9DAA-8616-E26B5997C5A1}"/>
              </a:ext>
            </a:extLst>
          </p:cNvPr>
          <p:cNvSpPr/>
          <p:nvPr/>
        </p:nvSpPr>
        <p:spPr>
          <a:xfrm>
            <a:off x="4247040" y="4776418"/>
            <a:ext cx="47191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77B940A-9391-3DB7-FC11-32F9D92DAC21}"/>
              </a:ext>
            </a:extLst>
          </p:cNvPr>
          <p:cNvSpPr/>
          <p:nvPr/>
        </p:nvSpPr>
        <p:spPr>
          <a:xfrm>
            <a:off x="6292427" y="4785504"/>
            <a:ext cx="685859" cy="179785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1EC989BB-E1AB-5203-053D-F155A8B8D761}"/>
              </a:ext>
            </a:extLst>
          </p:cNvPr>
          <p:cNvSpPr/>
          <p:nvPr/>
        </p:nvSpPr>
        <p:spPr>
          <a:xfrm>
            <a:off x="367811" y="6212167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8E774A57-7317-B3A9-12F4-E98E8C8CB6F2}"/>
              </a:ext>
            </a:extLst>
          </p:cNvPr>
          <p:cNvSpPr/>
          <p:nvPr/>
        </p:nvSpPr>
        <p:spPr>
          <a:xfrm>
            <a:off x="1628728" y="6137141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1FB3087C-6A66-E177-B2FD-C49FD8CC4FC5}"/>
              </a:ext>
            </a:extLst>
          </p:cNvPr>
          <p:cNvSpPr/>
          <p:nvPr/>
        </p:nvSpPr>
        <p:spPr>
          <a:xfrm>
            <a:off x="2937994" y="6137141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D190EE10-DF15-795E-9BA9-5DA24C8EE267}"/>
              </a:ext>
            </a:extLst>
          </p:cNvPr>
          <p:cNvSpPr/>
          <p:nvPr/>
        </p:nvSpPr>
        <p:spPr>
          <a:xfrm>
            <a:off x="4179480" y="6144775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D28F2ED3-67E2-ABA4-4CDB-E09A87F53A8A}"/>
              </a:ext>
            </a:extLst>
          </p:cNvPr>
          <p:cNvSpPr/>
          <p:nvPr/>
        </p:nvSpPr>
        <p:spPr>
          <a:xfrm>
            <a:off x="5276217" y="6140647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1C8B81A7-91EB-CF7D-58A2-521A65D074AA}"/>
              </a:ext>
            </a:extLst>
          </p:cNvPr>
          <p:cNvSpPr/>
          <p:nvPr/>
        </p:nvSpPr>
        <p:spPr>
          <a:xfrm>
            <a:off x="6316354" y="6144775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15D2582A-B1FF-27A6-D4D1-F6907EB5F0C3}"/>
              </a:ext>
            </a:extLst>
          </p:cNvPr>
          <p:cNvSpPr/>
          <p:nvPr/>
        </p:nvSpPr>
        <p:spPr>
          <a:xfrm>
            <a:off x="5257600" y="3325552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714D8431-AC17-F7F0-830B-5CCDD72CD185}"/>
              </a:ext>
            </a:extLst>
          </p:cNvPr>
          <p:cNvSpPr/>
          <p:nvPr/>
        </p:nvSpPr>
        <p:spPr>
          <a:xfrm>
            <a:off x="378914" y="3296230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70263547-81FE-9B35-0C4F-02B03BB8D375}"/>
              </a:ext>
            </a:extLst>
          </p:cNvPr>
          <p:cNvSpPr/>
          <p:nvPr/>
        </p:nvSpPr>
        <p:spPr>
          <a:xfrm>
            <a:off x="2732764" y="3297140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30E1805F-E40A-3B0F-9C12-6958880B46DE}"/>
              </a:ext>
            </a:extLst>
          </p:cNvPr>
          <p:cNvSpPr/>
          <p:nvPr/>
        </p:nvSpPr>
        <p:spPr>
          <a:xfrm>
            <a:off x="1610964" y="3289684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602E445-9DAC-1504-A43E-764680C6FF4B}"/>
              </a:ext>
            </a:extLst>
          </p:cNvPr>
          <p:cNvSpPr/>
          <p:nvPr/>
        </p:nvSpPr>
        <p:spPr>
          <a:xfrm>
            <a:off x="6336946" y="3325552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14916A77-D113-3555-9FB6-B22BC0D7AAD5}"/>
              </a:ext>
            </a:extLst>
          </p:cNvPr>
          <p:cNvSpPr/>
          <p:nvPr/>
        </p:nvSpPr>
        <p:spPr>
          <a:xfrm>
            <a:off x="7605619" y="3339795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80B85AFB-65B9-59CE-20E8-AD627DEE091A}"/>
              </a:ext>
            </a:extLst>
          </p:cNvPr>
          <p:cNvSpPr/>
          <p:nvPr/>
        </p:nvSpPr>
        <p:spPr>
          <a:xfrm>
            <a:off x="8813599" y="3344892"/>
            <a:ext cx="414218" cy="174075"/>
          </a:xfrm>
          <a:prstGeom prst="rect">
            <a:avLst/>
          </a:prstGeom>
          <a:noFill/>
          <a:ln>
            <a:solidFill>
              <a:srgbClr val="BF9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40F594FB-BB6F-596E-6BC2-053AAB729CE7}"/>
              </a:ext>
            </a:extLst>
          </p:cNvPr>
          <p:cNvSpPr/>
          <p:nvPr/>
        </p:nvSpPr>
        <p:spPr>
          <a:xfrm>
            <a:off x="5309554" y="4783780"/>
            <a:ext cx="454081" cy="181509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9806DB-11A4-12ED-A6BC-1C1A28AA5BAC}"/>
              </a:ext>
            </a:extLst>
          </p:cNvPr>
          <p:cNvSpPr txBox="1"/>
          <p:nvPr/>
        </p:nvSpPr>
        <p:spPr>
          <a:xfrm>
            <a:off x="88871" y="1867854"/>
            <a:ext cx="1599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0000_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img29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57EEF-50ED-F1A0-1543-81799A5B4CED}"/>
              </a:ext>
            </a:extLst>
          </p:cNvPr>
          <p:cNvSpPr txBox="1"/>
          <p:nvPr/>
        </p:nvSpPr>
        <p:spPr>
          <a:xfrm>
            <a:off x="4135422" y="2010303"/>
            <a:ext cx="15992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...</a:t>
            </a:r>
            <a:endParaRPr lang="en-US" sz="4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FA08E-645E-FF40-2639-9F4C0D7ABEB9}"/>
              </a:ext>
            </a:extLst>
          </p:cNvPr>
          <p:cNvSpPr txBox="1"/>
          <p:nvPr/>
        </p:nvSpPr>
        <p:spPr>
          <a:xfrm>
            <a:off x="8502655" y="2175631"/>
            <a:ext cx="1599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0007_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img35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7AEF2-3C16-E496-A62B-1D7A9E847774}"/>
              </a:ext>
            </a:extLst>
          </p:cNvPr>
          <p:cNvSpPr txBox="1"/>
          <p:nvPr/>
        </p:nvSpPr>
        <p:spPr>
          <a:xfrm>
            <a:off x="106555" y="3506268"/>
            <a:ext cx="1599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0008_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img17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FC9049-0983-D761-FA7A-24B91CA54D80}"/>
              </a:ext>
            </a:extLst>
          </p:cNvPr>
          <p:cNvSpPr txBox="1"/>
          <p:nvPr/>
        </p:nvSpPr>
        <p:spPr>
          <a:xfrm>
            <a:off x="7023863" y="6081211"/>
            <a:ext cx="1599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0028_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img36</a:t>
            </a:r>
          </a:p>
        </p:txBody>
      </p:sp>
    </p:spTree>
    <p:extLst>
      <p:ext uri="{BB962C8B-B14F-4D97-AF65-F5344CB8AC3E}">
        <p14:creationId xmlns:p14="http://schemas.microsoft.com/office/powerpoint/2010/main" val="1849774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6B0E7CE-D362-8AE2-F52A-B553571D3F1D}"/>
              </a:ext>
            </a:extLst>
          </p:cNvPr>
          <p:cNvSpPr txBox="1"/>
          <p:nvPr/>
        </p:nvSpPr>
        <p:spPr>
          <a:xfrm>
            <a:off x="325122" y="198113"/>
            <a:ext cx="321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Dataset Preparation Phase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31FF49-8303-572D-DFF3-E8FAC741F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1" y="198113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72E91B-23C3-7FD3-F950-943503E1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A41B4-0AED-9360-AA45-3C9C069C455C}"/>
              </a:ext>
            </a:extLst>
          </p:cNvPr>
          <p:cNvSpPr txBox="1"/>
          <p:nvPr/>
        </p:nvSpPr>
        <p:spPr>
          <a:xfrm>
            <a:off x="8814063" y="121169"/>
            <a:ext cx="314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Dataset Cleaning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17383-A971-97A9-5147-7F105423069F}"/>
              </a:ext>
            </a:extLst>
          </p:cNvPr>
          <p:cNvSpPr txBox="1"/>
          <p:nvPr/>
        </p:nvSpPr>
        <p:spPr>
          <a:xfrm>
            <a:off x="88871" y="1021088"/>
            <a:ext cx="2718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Pipeline for Removing Misclassified/Outlier labels from a Chosen Class: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12236-C1EC-6163-E5AE-AFAE3A7AF6A2}"/>
              </a:ext>
            </a:extLst>
          </p:cNvPr>
          <p:cNvSpPr txBox="1"/>
          <p:nvPr/>
        </p:nvSpPr>
        <p:spPr>
          <a:xfrm>
            <a:off x="2939874" y="745357"/>
            <a:ext cx="42174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Choose class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Assign value for each image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Sort images based on their values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Rename sorted images in class directory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Manually remove unwanted images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Rename images to original names</a:t>
            </a:r>
          </a:p>
          <a:p>
            <a:pPr marL="342900" indent="-342900"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D1B70E-72E0-E27A-3C4D-F2093063D650}"/>
              </a:ext>
            </a:extLst>
          </p:cNvPr>
          <p:cNvSpPr/>
          <p:nvPr/>
        </p:nvSpPr>
        <p:spPr>
          <a:xfrm>
            <a:off x="3343969" y="1663387"/>
            <a:ext cx="2633256" cy="2221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B16E73D-75FF-5A3E-B76C-9DE7273B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06" y="3776381"/>
            <a:ext cx="1044030" cy="127265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CF85C98-A2C0-7F88-1DC6-351092A0B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959" y="3670658"/>
            <a:ext cx="975445" cy="131837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ACDCBA6-4372-51FA-2C15-3F5D7F109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418" y="3672126"/>
            <a:ext cx="937341" cy="12345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631A7F4-A8CE-47DD-4A88-227857532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773" y="3664505"/>
            <a:ext cx="952583" cy="1249788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47FFC2D9-563D-ED1B-E043-BE18233FB0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0408" y="3712044"/>
            <a:ext cx="906859" cy="1242168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8DFCE170-312C-CA93-A71D-77DC17FC17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7254" y="3663937"/>
            <a:ext cx="944962" cy="1287892"/>
          </a:xfrm>
          <a:prstGeom prst="rect">
            <a:avLst/>
          </a:prstGeom>
        </p:spPr>
      </p:pic>
      <p:pic>
        <p:nvPicPr>
          <p:cNvPr id="1030" name="Picture 1029">
            <a:extLst>
              <a:ext uri="{FF2B5EF4-FFF2-40B4-BE49-F238E27FC236}">
                <a16:creationId xmlns:a16="http://schemas.microsoft.com/office/drawing/2014/main" id="{FABECF84-84DA-740B-C711-144DBF8993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036" y="5137888"/>
            <a:ext cx="922100" cy="1242168"/>
          </a:xfrm>
          <a:prstGeom prst="rect">
            <a:avLst/>
          </a:prstGeom>
        </p:spPr>
      </p:pic>
      <p:pic>
        <p:nvPicPr>
          <p:cNvPr id="1032" name="Picture 1031">
            <a:extLst>
              <a:ext uri="{FF2B5EF4-FFF2-40B4-BE49-F238E27FC236}">
                <a16:creationId xmlns:a16="http://schemas.microsoft.com/office/drawing/2014/main" id="{23121C0D-6BC7-02BE-6373-82EAD29549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6880" y="5025662"/>
            <a:ext cx="937341" cy="1265030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C97B946B-A329-68DA-D1DD-FE07AF003E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4868" y="5010423"/>
            <a:ext cx="876376" cy="1272650"/>
          </a:xfrm>
          <a:prstGeom prst="rect">
            <a:avLst/>
          </a:prstGeom>
        </p:spPr>
      </p:pic>
      <p:pic>
        <p:nvPicPr>
          <p:cNvPr id="1036" name="Picture 1035">
            <a:extLst>
              <a:ext uri="{FF2B5EF4-FFF2-40B4-BE49-F238E27FC236}">
                <a16:creationId xmlns:a16="http://schemas.microsoft.com/office/drawing/2014/main" id="{6623F871-7E10-FEC4-624D-034528F32B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00236" y="5033283"/>
            <a:ext cx="914479" cy="1257409"/>
          </a:xfrm>
          <a:prstGeom prst="rect">
            <a:avLst/>
          </a:prstGeom>
        </p:spPr>
      </p:pic>
      <p:pic>
        <p:nvPicPr>
          <p:cNvPr id="1038" name="Picture 1037">
            <a:extLst>
              <a:ext uri="{FF2B5EF4-FFF2-40B4-BE49-F238E27FC236}">
                <a16:creationId xmlns:a16="http://schemas.microsoft.com/office/drawing/2014/main" id="{8E140EF3-BBD1-F712-9A75-B1F4F48028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55125" y="5049031"/>
            <a:ext cx="922100" cy="1234547"/>
          </a:xfrm>
          <a:prstGeom prst="rect">
            <a:avLst/>
          </a:prstGeom>
        </p:spPr>
      </p:pic>
      <p:pic>
        <p:nvPicPr>
          <p:cNvPr id="1040" name="Picture 1039">
            <a:extLst>
              <a:ext uri="{FF2B5EF4-FFF2-40B4-BE49-F238E27FC236}">
                <a16:creationId xmlns:a16="http://schemas.microsoft.com/office/drawing/2014/main" id="{505923C2-E919-E795-2207-0BDD9CDB68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0" y="5041704"/>
            <a:ext cx="937341" cy="1257409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1E5EA39-AD7C-5284-71A8-861F7B8B6DFB}"/>
              </a:ext>
            </a:extLst>
          </p:cNvPr>
          <p:cNvSpPr/>
          <p:nvPr/>
        </p:nvSpPr>
        <p:spPr>
          <a:xfrm>
            <a:off x="235308" y="4884485"/>
            <a:ext cx="84010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92F67076-0BEC-6089-2E96-F460B9273395}"/>
              </a:ext>
            </a:extLst>
          </p:cNvPr>
          <p:cNvSpPr/>
          <p:nvPr/>
        </p:nvSpPr>
        <p:spPr>
          <a:xfrm>
            <a:off x="1613294" y="4776418"/>
            <a:ext cx="84010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A618DBD4-F7B8-B40E-7E3D-984ED80F896C}"/>
              </a:ext>
            </a:extLst>
          </p:cNvPr>
          <p:cNvSpPr/>
          <p:nvPr/>
        </p:nvSpPr>
        <p:spPr>
          <a:xfrm>
            <a:off x="3015153" y="4769097"/>
            <a:ext cx="409552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8DE37923-969A-9DAA-8616-E26B5997C5A1}"/>
              </a:ext>
            </a:extLst>
          </p:cNvPr>
          <p:cNvSpPr/>
          <p:nvPr/>
        </p:nvSpPr>
        <p:spPr>
          <a:xfrm>
            <a:off x="4247040" y="4776418"/>
            <a:ext cx="47191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77B940A-9391-3DB7-FC11-32F9D92DAC21}"/>
              </a:ext>
            </a:extLst>
          </p:cNvPr>
          <p:cNvSpPr/>
          <p:nvPr/>
        </p:nvSpPr>
        <p:spPr>
          <a:xfrm>
            <a:off x="6292427" y="4785504"/>
            <a:ext cx="685859" cy="179785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1EC989BB-E1AB-5203-053D-F155A8B8D761}"/>
              </a:ext>
            </a:extLst>
          </p:cNvPr>
          <p:cNvSpPr/>
          <p:nvPr/>
        </p:nvSpPr>
        <p:spPr>
          <a:xfrm>
            <a:off x="367811" y="6212167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8E774A57-7317-B3A9-12F4-E98E8C8CB6F2}"/>
              </a:ext>
            </a:extLst>
          </p:cNvPr>
          <p:cNvSpPr/>
          <p:nvPr/>
        </p:nvSpPr>
        <p:spPr>
          <a:xfrm>
            <a:off x="1628728" y="6137141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1FB3087C-6A66-E177-B2FD-C49FD8CC4FC5}"/>
              </a:ext>
            </a:extLst>
          </p:cNvPr>
          <p:cNvSpPr/>
          <p:nvPr/>
        </p:nvSpPr>
        <p:spPr>
          <a:xfrm>
            <a:off x="2937994" y="6137141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D190EE10-DF15-795E-9BA9-5DA24C8EE267}"/>
              </a:ext>
            </a:extLst>
          </p:cNvPr>
          <p:cNvSpPr/>
          <p:nvPr/>
        </p:nvSpPr>
        <p:spPr>
          <a:xfrm>
            <a:off x="4179480" y="6144775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D28F2ED3-67E2-ABA4-4CDB-E09A87F53A8A}"/>
              </a:ext>
            </a:extLst>
          </p:cNvPr>
          <p:cNvSpPr/>
          <p:nvPr/>
        </p:nvSpPr>
        <p:spPr>
          <a:xfrm>
            <a:off x="5276217" y="6140647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1C8B81A7-91EB-CF7D-58A2-521A65D074AA}"/>
              </a:ext>
            </a:extLst>
          </p:cNvPr>
          <p:cNvSpPr/>
          <p:nvPr/>
        </p:nvSpPr>
        <p:spPr>
          <a:xfrm>
            <a:off x="6316354" y="6144775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40F594FB-BB6F-596E-6BC2-053AAB729CE7}"/>
              </a:ext>
            </a:extLst>
          </p:cNvPr>
          <p:cNvSpPr/>
          <p:nvPr/>
        </p:nvSpPr>
        <p:spPr>
          <a:xfrm>
            <a:off x="5309554" y="4783780"/>
            <a:ext cx="454081" cy="181509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7AEF2-3C16-E496-A62B-1D7A9E847774}"/>
              </a:ext>
            </a:extLst>
          </p:cNvPr>
          <p:cNvSpPr txBox="1"/>
          <p:nvPr/>
        </p:nvSpPr>
        <p:spPr>
          <a:xfrm>
            <a:off x="106555" y="3506268"/>
            <a:ext cx="1599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0008_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img17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FC9049-0983-D761-FA7A-24B91CA54D80}"/>
              </a:ext>
            </a:extLst>
          </p:cNvPr>
          <p:cNvSpPr txBox="1"/>
          <p:nvPr/>
        </p:nvSpPr>
        <p:spPr>
          <a:xfrm>
            <a:off x="7023863" y="6081211"/>
            <a:ext cx="1599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0028_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img36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7C98F3-8874-B601-1513-35C6C1132C12}"/>
              </a:ext>
            </a:extLst>
          </p:cNvPr>
          <p:cNvSpPr txBox="1"/>
          <p:nvPr/>
        </p:nvSpPr>
        <p:spPr>
          <a:xfrm>
            <a:off x="6564670" y="1498142"/>
            <a:ext cx="198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move them to another folder or delete them</a:t>
            </a:r>
          </a:p>
        </p:txBody>
      </p:sp>
    </p:spTree>
    <p:extLst>
      <p:ext uri="{BB962C8B-B14F-4D97-AF65-F5344CB8AC3E}">
        <p14:creationId xmlns:p14="http://schemas.microsoft.com/office/powerpoint/2010/main" val="1006535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6B0E7CE-D362-8AE2-F52A-B553571D3F1D}"/>
              </a:ext>
            </a:extLst>
          </p:cNvPr>
          <p:cNvSpPr txBox="1"/>
          <p:nvPr/>
        </p:nvSpPr>
        <p:spPr>
          <a:xfrm>
            <a:off x="325122" y="198113"/>
            <a:ext cx="321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Dataset Preparation Phase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31FF49-8303-572D-DFF3-E8FAC741F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1" y="198113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72E91B-23C3-7FD3-F950-943503E1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A41B4-0AED-9360-AA45-3C9C069C455C}"/>
              </a:ext>
            </a:extLst>
          </p:cNvPr>
          <p:cNvSpPr txBox="1"/>
          <p:nvPr/>
        </p:nvSpPr>
        <p:spPr>
          <a:xfrm>
            <a:off x="8814063" y="121169"/>
            <a:ext cx="314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Dataset Cleaning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17383-A971-97A9-5147-7F105423069F}"/>
              </a:ext>
            </a:extLst>
          </p:cNvPr>
          <p:cNvSpPr txBox="1"/>
          <p:nvPr/>
        </p:nvSpPr>
        <p:spPr>
          <a:xfrm>
            <a:off x="88871" y="1021088"/>
            <a:ext cx="2718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Pipeline for Removing Misclassified/Outlier labels from a Chosen Class: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12236-C1EC-6163-E5AE-AFAE3A7AF6A2}"/>
              </a:ext>
            </a:extLst>
          </p:cNvPr>
          <p:cNvSpPr txBox="1"/>
          <p:nvPr/>
        </p:nvSpPr>
        <p:spPr>
          <a:xfrm>
            <a:off x="2939874" y="745357"/>
            <a:ext cx="42174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Choose class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Assign value for each image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Sort images based on their values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Rename sorted images in class directory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Manually remove unwanted images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Rename images to original names</a:t>
            </a:r>
          </a:p>
          <a:p>
            <a:pPr marL="342900" indent="-342900"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D1B70E-72E0-E27A-3C4D-F2093063D650}"/>
              </a:ext>
            </a:extLst>
          </p:cNvPr>
          <p:cNvSpPr/>
          <p:nvPr/>
        </p:nvSpPr>
        <p:spPr>
          <a:xfrm>
            <a:off x="3343969" y="1663387"/>
            <a:ext cx="2633256" cy="2221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B16E73D-75FF-5A3E-B76C-9DE7273B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06" y="2511461"/>
            <a:ext cx="1044030" cy="127265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CF85C98-A2C0-7F88-1DC6-351092A0B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959" y="2405738"/>
            <a:ext cx="975445" cy="131837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ACDCBA6-4372-51FA-2C15-3F5D7F109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418" y="2407206"/>
            <a:ext cx="937341" cy="12345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631A7F4-A8CE-47DD-4A88-227857532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773" y="2399585"/>
            <a:ext cx="952583" cy="1249788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47FFC2D9-563D-ED1B-E043-BE18233FB0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0408" y="2447124"/>
            <a:ext cx="906859" cy="1242168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8DFCE170-312C-CA93-A71D-77DC17FC17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7254" y="2399017"/>
            <a:ext cx="944962" cy="1287892"/>
          </a:xfrm>
          <a:prstGeom prst="rect">
            <a:avLst/>
          </a:prstGeom>
        </p:spPr>
      </p:pic>
      <p:pic>
        <p:nvPicPr>
          <p:cNvPr id="1030" name="Picture 1029">
            <a:extLst>
              <a:ext uri="{FF2B5EF4-FFF2-40B4-BE49-F238E27FC236}">
                <a16:creationId xmlns:a16="http://schemas.microsoft.com/office/drawing/2014/main" id="{FABECF84-84DA-740B-C711-144DBF8993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036" y="3872968"/>
            <a:ext cx="922100" cy="1242168"/>
          </a:xfrm>
          <a:prstGeom prst="rect">
            <a:avLst/>
          </a:prstGeom>
        </p:spPr>
      </p:pic>
      <p:pic>
        <p:nvPicPr>
          <p:cNvPr id="1032" name="Picture 1031">
            <a:extLst>
              <a:ext uri="{FF2B5EF4-FFF2-40B4-BE49-F238E27FC236}">
                <a16:creationId xmlns:a16="http://schemas.microsoft.com/office/drawing/2014/main" id="{23121C0D-6BC7-02BE-6373-82EAD29549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6880" y="3760742"/>
            <a:ext cx="937341" cy="1265030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C97B946B-A329-68DA-D1DD-FE07AF003E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4868" y="3745503"/>
            <a:ext cx="876376" cy="1272650"/>
          </a:xfrm>
          <a:prstGeom prst="rect">
            <a:avLst/>
          </a:prstGeom>
        </p:spPr>
      </p:pic>
      <p:pic>
        <p:nvPicPr>
          <p:cNvPr id="1036" name="Picture 1035">
            <a:extLst>
              <a:ext uri="{FF2B5EF4-FFF2-40B4-BE49-F238E27FC236}">
                <a16:creationId xmlns:a16="http://schemas.microsoft.com/office/drawing/2014/main" id="{6623F871-7E10-FEC4-624D-034528F32B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00236" y="3768363"/>
            <a:ext cx="914479" cy="1257409"/>
          </a:xfrm>
          <a:prstGeom prst="rect">
            <a:avLst/>
          </a:prstGeom>
        </p:spPr>
      </p:pic>
      <p:pic>
        <p:nvPicPr>
          <p:cNvPr id="1038" name="Picture 1037">
            <a:extLst>
              <a:ext uri="{FF2B5EF4-FFF2-40B4-BE49-F238E27FC236}">
                <a16:creationId xmlns:a16="http://schemas.microsoft.com/office/drawing/2014/main" id="{8E140EF3-BBD1-F712-9A75-B1F4F48028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55125" y="3784111"/>
            <a:ext cx="922100" cy="1234547"/>
          </a:xfrm>
          <a:prstGeom prst="rect">
            <a:avLst/>
          </a:prstGeom>
        </p:spPr>
      </p:pic>
      <p:pic>
        <p:nvPicPr>
          <p:cNvPr id="1040" name="Picture 1039">
            <a:extLst>
              <a:ext uri="{FF2B5EF4-FFF2-40B4-BE49-F238E27FC236}">
                <a16:creationId xmlns:a16="http://schemas.microsoft.com/office/drawing/2014/main" id="{505923C2-E919-E795-2207-0BDD9CDB68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0" y="3776784"/>
            <a:ext cx="937341" cy="1257409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1E5EA39-AD7C-5284-71A8-861F7B8B6DFB}"/>
              </a:ext>
            </a:extLst>
          </p:cNvPr>
          <p:cNvSpPr/>
          <p:nvPr/>
        </p:nvSpPr>
        <p:spPr>
          <a:xfrm>
            <a:off x="235308" y="3619565"/>
            <a:ext cx="84010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92F67076-0BEC-6089-2E96-F460B9273395}"/>
              </a:ext>
            </a:extLst>
          </p:cNvPr>
          <p:cNvSpPr/>
          <p:nvPr/>
        </p:nvSpPr>
        <p:spPr>
          <a:xfrm>
            <a:off x="1613294" y="3511498"/>
            <a:ext cx="84010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A618DBD4-F7B8-B40E-7E3D-984ED80F896C}"/>
              </a:ext>
            </a:extLst>
          </p:cNvPr>
          <p:cNvSpPr/>
          <p:nvPr/>
        </p:nvSpPr>
        <p:spPr>
          <a:xfrm>
            <a:off x="3015153" y="3504177"/>
            <a:ext cx="409552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8DE37923-969A-9DAA-8616-E26B5997C5A1}"/>
              </a:ext>
            </a:extLst>
          </p:cNvPr>
          <p:cNvSpPr/>
          <p:nvPr/>
        </p:nvSpPr>
        <p:spPr>
          <a:xfrm>
            <a:off x="4247040" y="3511498"/>
            <a:ext cx="47191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77B940A-9391-3DB7-FC11-32F9D92DAC21}"/>
              </a:ext>
            </a:extLst>
          </p:cNvPr>
          <p:cNvSpPr/>
          <p:nvPr/>
        </p:nvSpPr>
        <p:spPr>
          <a:xfrm>
            <a:off x="6292427" y="3520584"/>
            <a:ext cx="685859" cy="179785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1EC989BB-E1AB-5203-053D-F155A8B8D761}"/>
              </a:ext>
            </a:extLst>
          </p:cNvPr>
          <p:cNvSpPr/>
          <p:nvPr/>
        </p:nvSpPr>
        <p:spPr>
          <a:xfrm>
            <a:off x="367811" y="4947247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8E774A57-7317-B3A9-12F4-E98E8C8CB6F2}"/>
              </a:ext>
            </a:extLst>
          </p:cNvPr>
          <p:cNvSpPr/>
          <p:nvPr/>
        </p:nvSpPr>
        <p:spPr>
          <a:xfrm>
            <a:off x="1628728" y="4872221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1FB3087C-6A66-E177-B2FD-C49FD8CC4FC5}"/>
              </a:ext>
            </a:extLst>
          </p:cNvPr>
          <p:cNvSpPr/>
          <p:nvPr/>
        </p:nvSpPr>
        <p:spPr>
          <a:xfrm>
            <a:off x="2937994" y="4872221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D190EE10-DF15-795E-9BA9-5DA24C8EE267}"/>
              </a:ext>
            </a:extLst>
          </p:cNvPr>
          <p:cNvSpPr/>
          <p:nvPr/>
        </p:nvSpPr>
        <p:spPr>
          <a:xfrm>
            <a:off x="4179480" y="4879855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D28F2ED3-67E2-ABA4-4CDB-E09A87F53A8A}"/>
              </a:ext>
            </a:extLst>
          </p:cNvPr>
          <p:cNvSpPr/>
          <p:nvPr/>
        </p:nvSpPr>
        <p:spPr>
          <a:xfrm>
            <a:off x="5276217" y="4875727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1C8B81A7-91EB-CF7D-58A2-521A65D074AA}"/>
              </a:ext>
            </a:extLst>
          </p:cNvPr>
          <p:cNvSpPr/>
          <p:nvPr/>
        </p:nvSpPr>
        <p:spPr>
          <a:xfrm>
            <a:off x="6316354" y="4879855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40F594FB-BB6F-596E-6BC2-053AAB729CE7}"/>
              </a:ext>
            </a:extLst>
          </p:cNvPr>
          <p:cNvSpPr/>
          <p:nvPr/>
        </p:nvSpPr>
        <p:spPr>
          <a:xfrm>
            <a:off x="5309554" y="3518860"/>
            <a:ext cx="454081" cy="181509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7AEF2-3C16-E496-A62B-1D7A9E847774}"/>
              </a:ext>
            </a:extLst>
          </p:cNvPr>
          <p:cNvSpPr txBox="1"/>
          <p:nvPr/>
        </p:nvSpPr>
        <p:spPr>
          <a:xfrm>
            <a:off x="106555" y="2241348"/>
            <a:ext cx="1599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0008_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img17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FC9049-0983-D761-FA7A-24B91CA54D80}"/>
              </a:ext>
            </a:extLst>
          </p:cNvPr>
          <p:cNvSpPr txBox="1"/>
          <p:nvPr/>
        </p:nvSpPr>
        <p:spPr>
          <a:xfrm>
            <a:off x="7023863" y="4816291"/>
            <a:ext cx="1599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0028_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img36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7C98F3-8874-B601-1513-35C6C1132C12}"/>
              </a:ext>
            </a:extLst>
          </p:cNvPr>
          <p:cNvSpPr txBox="1"/>
          <p:nvPr/>
        </p:nvSpPr>
        <p:spPr>
          <a:xfrm>
            <a:off x="6564670" y="1498142"/>
            <a:ext cx="198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move them to another folder or delete them</a:t>
            </a:r>
          </a:p>
        </p:txBody>
      </p:sp>
    </p:spTree>
    <p:extLst>
      <p:ext uri="{BB962C8B-B14F-4D97-AF65-F5344CB8AC3E}">
        <p14:creationId xmlns:p14="http://schemas.microsoft.com/office/powerpoint/2010/main" val="623047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6B0E7CE-D362-8AE2-F52A-B553571D3F1D}"/>
              </a:ext>
            </a:extLst>
          </p:cNvPr>
          <p:cNvSpPr txBox="1"/>
          <p:nvPr/>
        </p:nvSpPr>
        <p:spPr>
          <a:xfrm>
            <a:off x="325122" y="198113"/>
            <a:ext cx="321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Dataset Preparation Phase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31FF49-8303-572D-DFF3-E8FAC741F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1" y="198113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72E91B-23C3-7FD3-F950-943503E1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A41B4-0AED-9360-AA45-3C9C069C455C}"/>
              </a:ext>
            </a:extLst>
          </p:cNvPr>
          <p:cNvSpPr txBox="1"/>
          <p:nvPr/>
        </p:nvSpPr>
        <p:spPr>
          <a:xfrm>
            <a:off x="8814063" y="121169"/>
            <a:ext cx="314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Dataset Cleaning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17383-A971-97A9-5147-7F105423069F}"/>
              </a:ext>
            </a:extLst>
          </p:cNvPr>
          <p:cNvSpPr txBox="1"/>
          <p:nvPr/>
        </p:nvSpPr>
        <p:spPr>
          <a:xfrm>
            <a:off x="88871" y="1021088"/>
            <a:ext cx="2718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Pipeline for Removing Misclassified/Outlier labels from a Chosen Class: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12236-C1EC-6163-E5AE-AFAE3A7AF6A2}"/>
              </a:ext>
            </a:extLst>
          </p:cNvPr>
          <p:cNvSpPr txBox="1"/>
          <p:nvPr/>
        </p:nvSpPr>
        <p:spPr>
          <a:xfrm>
            <a:off x="2939874" y="745357"/>
            <a:ext cx="42174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Choose class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Assign value for each image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Sort images based on their values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Rename sorted images in class directory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Manually remove unwanted images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Rename images to original names</a:t>
            </a:r>
          </a:p>
          <a:p>
            <a:pPr marL="342900" indent="-342900"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D1B70E-72E0-E27A-3C4D-F2093063D650}"/>
              </a:ext>
            </a:extLst>
          </p:cNvPr>
          <p:cNvSpPr/>
          <p:nvPr/>
        </p:nvSpPr>
        <p:spPr>
          <a:xfrm>
            <a:off x="3343969" y="1870798"/>
            <a:ext cx="2517036" cy="242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B16E73D-75FF-5A3E-B76C-9DE7273B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06" y="2511461"/>
            <a:ext cx="1044030" cy="127265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CF85C98-A2C0-7F88-1DC6-351092A0B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959" y="2405738"/>
            <a:ext cx="975445" cy="131837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ACDCBA6-4372-51FA-2C15-3F5D7F109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418" y="2407206"/>
            <a:ext cx="937341" cy="12345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631A7F4-A8CE-47DD-4A88-227857532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773" y="2399585"/>
            <a:ext cx="952583" cy="1249788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47FFC2D9-563D-ED1B-E043-BE18233FB0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0408" y="2447124"/>
            <a:ext cx="906859" cy="1242168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8DFCE170-312C-CA93-A71D-77DC17FC17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7254" y="2399017"/>
            <a:ext cx="944962" cy="1287892"/>
          </a:xfrm>
          <a:prstGeom prst="rect">
            <a:avLst/>
          </a:prstGeom>
        </p:spPr>
      </p:pic>
      <p:pic>
        <p:nvPicPr>
          <p:cNvPr id="1030" name="Picture 1029">
            <a:extLst>
              <a:ext uri="{FF2B5EF4-FFF2-40B4-BE49-F238E27FC236}">
                <a16:creationId xmlns:a16="http://schemas.microsoft.com/office/drawing/2014/main" id="{FABECF84-84DA-740B-C711-144DBF8993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036" y="3872968"/>
            <a:ext cx="922100" cy="1242168"/>
          </a:xfrm>
          <a:prstGeom prst="rect">
            <a:avLst/>
          </a:prstGeom>
        </p:spPr>
      </p:pic>
      <p:pic>
        <p:nvPicPr>
          <p:cNvPr id="1032" name="Picture 1031">
            <a:extLst>
              <a:ext uri="{FF2B5EF4-FFF2-40B4-BE49-F238E27FC236}">
                <a16:creationId xmlns:a16="http://schemas.microsoft.com/office/drawing/2014/main" id="{23121C0D-6BC7-02BE-6373-82EAD29549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6880" y="3760742"/>
            <a:ext cx="937341" cy="1265030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C97B946B-A329-68DA-D1DD-FE07AF003E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4868" y="3745503"/>
            <a:ext cx="876376" cy="1272650"/>
          </a:xfrm>
          <a:prstGeom prst="rect">
            <a:avLst/>
          </a:prstGeom>
        </p:spPr>
      </p:pic>
      <p:pic>
        <p:nvPicPr>
          <p:cNvPr id="1036" name="Picture 1035">
            <a:extLst>
              <a:ext uri="{FF2B5EF4-FFF2-40B4-BE49-F238E27FC236}">
                <a16:creationId xmlns:a16="http://schemas.microsoft.com/office/drawing/2014/main" id="{6623F871-7E10-FEC4-624D-034528F32B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00236" y="3768363"/>
            <a:ext cx="914479" cy="1257409"/>
          </a:xfrm>
          <a:prstGeom prst="rect">
            <a:avLst/>
          </a:prstGeom>
        </p:spPr>
      </p:pic>
      <p:pic>
        <p:nvPicPr>
          <p:cNvPr id="1038" name="Picture 1037">
            <a:extLst>
              <a:ext uri="{FF2B5EF4-FFF2-40B4-BE49-F238E27FC236}">
                <a16:creationId xmlns:a16="http://schemas.microsoft.com/office/drawing/2014/main" id="{8E140EF3-BBD1-F712-9A75-B1F4F48028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55125" y="3784111"/>
            <a:ext cx="922100" cy="1234547"/>
          </a:xfrm>
          <a:prstGeom prst="rect">
            <a:avLst/>
          </a:prstGeom>
        </p:spPr>
      </p:pic>
      <p:pic>
        <p:nvPicPr>
          <p:cNvPr id="1040" name="Picture 1039">
            <a:extLst>
              <a:ext uri="{FF2B5EF4-FFF2-40B4-BE49-F238E27FC236}">
                <a16:creationId xmlns:a16="http://schemas.microsoft.com/office/drawing/2014/main" id="{505923C2-E919-E795-2207-0BDD9CDB68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0" y="3776784"/>
            <a:ext cx="937341" cy="1257409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1E5EA39-AD7C-5284-71A8-861F7B8B6DFB}"/>
              </a:ext>
            </a:extLst>
          </p:cNvPr>
          <p:cNvSpPr/>
          <p:nvPr/>
        </p:nvSpPr>
        <p:spPr>
          <a:xfrm>
            <a:off x="235308" y="3619565"/>
            <a:ext cx="84010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92F67076-0BEC-6089-2E96-F460B9273395}"/>
              </a:ext>
            </a:extLst>
          </p:cNvPr>
          <p:cNvSpPr/>
          <p:nvPr/>
        </p:nvSpPr>
        <p:spPr>
          <a:xfrm>
            <a:off x="1613294" y="3511498"/>
            <a:ext cx="84010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A618DBD4-F7B8-B40E-7E3D-984ED80F896C}"/>
              </a:ext>
            </a:extLst>
          </p:cNvPr>
          <p:cNvSpPr/>
          <p:nvPr/>
        </p:nvSpPr>
        <p:spPr>
          <a:xfrm>
            <a:off x="3015153" y="3504177"/>
            <a:ext cx="409552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8DE37923-969A-9DAA-8616-E26B5997C5A1}"/>
              </a:ext>
            </a:extLst>
          </p:cNvPr>
          <p:cNvSpPr/>
          <p:nvPr/>
        </p:nvSpPr>
        <p:spPr>
          <a:xfrm>
            <a:off x="4247040" y="3511498"/>
            <a:ext cx="471919" cy="164546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77B940A-9391-3DB7-FC11-32F9D92DAC21}"/>
              </a:ext>
            </a:extLst>
          </p:cNvPr>
          <p:cNvSpPr/>
          <p:nvPr/>
        </p:nvSpPr>
        <p:spPr>
          <a:xfrm>
            <a:off x="6292427" y="3520584"/>
            <a:ext cx="685859" cy="179785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1EC989BB-E1AB-5203-053D-F155A8B8D761}"/>
              </a:ext>
            </a:extLst>
          </p:cNvPr>
          <p:cNvSpPr/>
          <p:nvPr/>
        </p:nvSpPr>
        <p:spPr>
          <a:xfrm>
            <a:off x="367811" y="4947247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8E774A57-7317-B3A9-12F4-E98E8C8CB6F2}"/>
              </a:ext>
            </a:extLst>
          </p:cNvPr>
          <p:cNvSpPr/>
          <p:nvPr/>
        </p:nvSpPr>
        <p:spPr>
          <a:xfrm>
            <a:off x="1628728" y="4872221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1FB3087C-6A66-E177-B2FD-C49FD8CC4FC5}"/>
              </a:ext>
            </a:extLst>
          </p:cNvPr>
          <p:cNvSpPr/>
          <p:nvPr/>
        </p:nvSpPr>
        <p:spPr>
          <a:xfrm>
            <a:off x="2937994" y="4872221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D190EE10-DF15-795E-9BA9-5DA24C8EE267}"/>
              </a:ext>
            </a:extLst>
          </p:cNvPr>
          <p:cNvSpPr/>
          <p:nvPr/>
        </p:nvSpPr>
        <p:spPr>
          <a:xfrm>
            <a:off x="4179480" y="4879855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D28F2ED3-67E2-ABA4-4CDB-E09A87F53A8A}"/>
              </a:ext>
            </a:extLst>
          </p:cNvPr>
          <p:cNvSpPr/>
          <p:nvPr/>
        </p:nvSpPr>
        <p:spPr>
          <a:xfrm>
            <a:off x="5276217" y="4875727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1C8B81A7-91EB-CF7D-58A2-521A65D074AA}"/>
              </a:ext>
            </a:extLst>
          </p:cNvPr>
          <p:cNvSpPr/>
          <p:nvPr/>
        </p:nvSpPr>
        <p:spPr>
          <a:xfrm>
            <a:off x="6316354" y="4879855"/>
            <a:ext cx="584788" cy="177522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40F594FB-BB6F-596E-6BC2-053AAB729CE7}"/>
              </a:ext>
            </a:extLst>
          </p:cNvPr>
          <p:cNvSpPr/>
          <p:nvPr/>
        </p:nvSpPr>
        <p:spPr>
          <a:xfrm>
            <a:off x="5309554" y="3518860"/>
            <a:ext cx="454081" cy="181509"/>
          </a:xfrm>
          <a:prstGeom prst="rect">
            <a:avLst/>
          </a:prstGeom>
          <a:noFill/>
          <a:ln>
            <a:solidFill>
              <a:srgbClr val="2F55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7AEF2-3C16-E496-A62B-1D7A9E847774}"/>
              </a:ext>
            </a:extLst>
          </p:cNvPr>
          <p:cNvSpPr txBox="1"/>
          <p:nvPr/>
        </p:nvSpPr>
        <p:spPr>
          <a:xfrm>
            <a:off x="181042" y="2241369"/>
            <a:ext cx="1599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img17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FC9049-0983-D761-FA7A-24B91CA54D80}"/>
              </a:ext>
            </a:extLst>
          </p:cNvPr>
          <p:cNvSpPr txBox="1"/>
          <p:nvPr/>
        </p:nvSpPr>
        <p:spPr>
          <a:xfrm>
            <a:off x="7023863" y="4816291"/>
            <a:ext cx="1599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img36</a:t>
            </a:r>
          </a:p>
        </p:txBody>
      </p:sp>
    </p:spTree>
    <p:extLst>
      <p:ext uri="{BB962C8B-B14F-4D97-AF65-F5344CB8AC3E}">
        <p14:creationId xmlns:p14="http://schemas.microsoft.com/office/powerpoint/2010/main" val="4065763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6B0E7CE-D362-8AE2-F52A-B553571D3F1D}"/>
              </a:ext>
            </a:extLst>
          </p:cNvPr>
          <p:cNvSpPr txBox="1"/>
          <p:nvPr/>
        </p:nvSpPr>
        <p:spPr>
          <a:xfrm>
            <a:off x="325122" y="198113"/>
            <a:ext cx="321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Dataset Preparation Phase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31FF49-8303-572D-DFF3-E8FAC741F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1" y="198113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72E91B-23C3-7FD3-F950-943503E1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A41B4-0AED-9360-AA45-3C9C069C455C}"/>
              </a:ext>
            </a:extLst>
          </p:cNvPr>
          <p:cNvSpPr txBox="1"/>
          <p:nvPr/>
        </p:nvSpPr>
        <p:spPr>
          <a:xfrm>
            <a:off x="8814063" y="121169"/>
            <a:ext cx="314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Dataset Cleaning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17383-A971-97A9-5147-7F105423069F}"/>
              </a:ext>
            </a:extLst>
          </p:cNvPr>
          <p:cNvSpPr txBox="1"/>
          <p:nvPr/>
        </p:nvSpPr>
        <p:spPr>
          <a:xfrm>
            <a:off x="818243" y="1630688"/>
            <a:ext cx="2227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Removing Outlier Clusters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B7DCD6-E4A1-0588-CC48-6E5475786A81}"/>
              </a:ext>
            </a:extLst>
          </p:cNvPr>
          <p:cNvSpPr txBox="1"/>
          <p:nvPr/>
        </p:nvSpPr>
        <p:spPr>
          <a:xfrm>
            <a:off x="818242" y="2461685"/>
            <a:ext cx="2227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(Generated from KNN with #clusters = 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87792-9E6B-E4FF-844A-4CDF8B6D1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415" y="1203267"/>
            <a:ext cx="5204911" cy="3101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D4ED8D-7CFB-D6E5-E24C-26F3F4BBA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415" y="4491923"/>
            <a:ext cx="5403048" cy="15317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AF474-2877-365F-7C91-BB4E9651A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805" y="567445"/>
            <a:ext cx="1966130" cy="5867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9EAC75-BF27-D54F-2C2B-1830287220A6}"/>
              </a:ext>
            </a:extLst>
          </p:cNvPr>
          <p:cNvSpPr txBox="1"/>
          <p:nvPr/>
        </p:nvSpPr>
        <p:spPr>
          <a:xfrm>
            <a:off x="9186135" y="1765912"/>
            <a:ext cx="2826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Example:</a:t>
            </a:r>
          </a:p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“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academicDigital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” images </a:t>
            </a:r>
          </a:p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which should actually be in “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academicPhotos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2175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0AF6B56-B431-9339-9F3A-0EBDCAEACA78}"/>
              </a:ext>
            </a:extLst>
          </p:cNvPr>
          <p:cNvSpPr txBox="1"/>
          <p:nvPr/>
        </p:nvSpPr>
        <p:spPr>
          <a:xfrm>
            <a:off x="1" y="6455832"/>
            <a:ext cx="138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up next: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2E91B-23C3-7FD3-F950-943503E15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DC0941-9FA9-03AC-3CA8-16BC044282B2}"/>
              </a:ext>
            </a:extLst>
          </p:cNvPr>
          <p:cNvSpPr txBox="1"/>
          <p:nvPr/>
        </p:nvSpPr>
        <p:spPr>
          <a:xfrm>
            <a:off x="848312" y="6455082"/>
            <a:ext cx="288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Model Development Phase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A41B4-0AED-9360-AA45-3C9C069C455C}"/>
              </a:ext>
            </a:extLst>
          </p:cNvPr>
          <p:cNvSpPr txBox="1"/>
          <p:nvPr/>
        </p:nvSpPr>
        <p:spPr>
          <a:xfrm>
            <a:off x="4496942" y="471507"/>
            <a:ext cx="314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Dataset Preprocessing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366B37-B695-FF68-3012-900365E8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1" y="2867763"/>
            <a:ext cx="5539552" cy="21560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132D66-FC03-CE8E-2BDB-C01C2812210D}"/>
              </a:ext>
            </a:extLst>
          </p:cNvPr>
          <p:cNvSpPr txBox="1"/>
          <p:nvPr/>
        </p:nvSpPr>
        <p:spPr>
          <a:xfrm>
            <a:off x="1183379" y="1917659"/>
            <a:ext cx="314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Image’s Metadata Example: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C2C966-3161-8222-57AF-00D381CE43A5}"/>
              </a:ext>
            </a:extLst>
          </p:cNvPr>
          <p:cNvSpPr txBox="1"/>
          <p:nvPr/>
        </p:nvSpPr>
        <p:spPr>
          <a:xfrm>
            <a:off x="7670800" y="1763771"/>
            <a:ext cx="3520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List of Features (i.e., Metadata) Extracted per Image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5B1A9E-4FD4-D3C6-EF1A-473E2530D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639" y="2979317"/>
            <a:ext cx="5281118" cy="236240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40455-CF8A-E647-3BCA-DA15F8680211}"/>
              </a:ext>
            </a:extLst>
          </p:cNvPr>
          <p:cNvSpPr/>
          <p:nvPr/>
        </p:nvSpPr>
        <p:spPr>
          <a:xfrm>
            <a:off x="6534638" y="3138539"/>
            <a:ext cx="5281118" cy="5571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D18351-CEA3-7790-EB74-1369D621907C}"/>
              </a:ext>
            </a:extLst>
          </p:cNvPr>
          <p:cNvSpPr/>
          <p:nvPr/>
        </p:nvSpPr>
        <p:spPr>
          <a:xfrm>
            <a:off x="6534637" y="3700103"/>
            <a:ext cx="1755923" cy="1548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F420F-C8B7-DCAF-03A5-56EC5CB2592A}"/>
              </a:ext>
            </a:extLst>
          </p:cNvPr>
          <p:cNvSpPr/>
          <p:nvPr/>
        </p:nvSpPr>
        <p:spPr>
          <a:xfrm>
            <a:off x="8436589" y="3700103"/>
            <a:ext cx="3257571" cy="154819"/>
          </a:xfrm>
          <a:prstGeom prst="rect">
            <a:avLst/>
          </a:prstGeom>
          <a:noFill/>
          <a:ln w="349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10A853-AB2E-4802-2E2A-11F8CD370350}"/>
              </a:ext>
            </a:extLst>
          </p:cNvPr>
          <p:cNvSpPr/>
          <p:nvPr/>
        </p:nvSpPr>
        <p:spPr>
          <a:xfrm>
            <a:off x="6534637" y="3868393"/>
            <a:ext cx="4920763" cy="1262246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771049-C796-70E7-1A7B-9405035DBD86}"/>
              </a:ext>
            </a:extLst>
          </p:cNvPr>
          <p:cNvSpPr/>
          <p:nvPr/>
        </p:nvSpPr>
        <p:spPr>
          <a:xfrm>
            <a:off x="6534637" y="5130639"/>
            <a:ext cx="2213123" cy="224554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8EC28-2DD3-82BE-0151-5072C0B215C5}"/>
              </a:ext>
            </a:extLst>
          </p:cNvPr>
          <p:cNvSpPr txBox="1"/>
          <p:nvPr/>
        </p:nvSpPr>
        <p:spPr>
          <a:xfrm>
            <a:off x="325122" y="198113"/>
            <a:ext cx="321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Dataset Preparation Phase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21C4292C-8664-1F9D-4C4F-A74E8C3D1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1" y="198113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06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24A1C9-B38F-AA90-D754-36589A7875B3}"/>
              </a:ext>
            </a:extLst>
          </p:cNvPr>
          <p:cNvSpPr txBox="1"/>
          <p:nvPr/>
        </p:nvSpPr>
        <p:spPr>
          <a:xfrm>
            <a:off x="5129212" y="304586"/>
            <a:ext cx="201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Problem?</a:t>
            </a:r>
          </a:p>
        </p:txBody>
      </p:sp>
      <p:pic>
        <p:nvPicPr>
          <p:cNvPr id="1026" name="Picture 2" descr="PNG Phone Logo - Mobile PNG Picture Free Download">
            <a:extLst>
              <a:ext uri="{FF2B5EF4-FFF2-40B4-BE49-F238E27FC236}">
                <a16:creationId xmlns:a16="http://schemas.microsoft.com/office/drawing/2014/main" id="{00404F90-FFFB-2889-6CB1-86441642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707" y="1440505"/>
            <a:ext cx="19335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BB6B765-898D-13F1-5A96-6200E4030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619" y="2284341"/>
            <a:ext cx="513750" cy="6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EEDBF90-0E50-B2FF-B9BA-CB8C901B0782}"/>
              </a:ext>
            </a:extLst>
          </p:cNvPr>
          <p:cNvSpPr/>
          <p:nvPr/>
        </p:nvSpPr>
        <p:spPr>
          <a:xfrm rot="10800000">
            <a:off x="6835786" y="2379288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143931E-F521-E643-B416-8D7640DCDFF7}"/>
              </a:ext>
            </a:extLst>
          </p:cNvPr>
          <p:cNvSpPr/>
          <p:nvPr/>
        </p:nvSpPr>
        <p:spPr>
          <a:xfrm>
            <a:off x="4460794" y="2379288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62E4B-21EC-9E1B-CCD3-6CB613EAFD63}"/>
              </a:ext>
            </a:extLst>
          </p:cNvPr>
          <p:cNvSpPr txBox="1"/>
          <p:nvPr/>
        </p:nvSpPr>
        <p:spPr>
          <a:xfrm>
            <a:off x="2634098" y="2115706"/>
            <a:ext cx="2016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Personal Images</a:t>
            </a:r>
          </a:p>
          <a:p>
            <a:pPr algn="ctr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(PIs)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F1B0F5-1C25-B4E5-6D99-B13FDD1FAB21}"/>
              </a:ext>
            </a:extLst>
          </p:cNvPr>
          <p:cNvSpPr txBox="1"/>
          <p:nvPr/>
        </p:nvSpPr>
        <p:spPr>
          <a:xfrm>
            <a:off x="7735098" y="2115706"/>
            <a:ext cx="2016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Irrelevant Images</a:t>
            </a:r>
          </a:p>
          <a:p>
            <a:pPr algn="ctr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(IRIs)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33BF74-E65D-434F-C440-2883EFB05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71" y="4678994"/>
            <a:ext cx="2067613" cy="15507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5124CE-DB4A-06D3-3900-86203F48D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63" y="176515"/>
            <a:ext cx="3088225" cy="1737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7347D3-7075-6BB9-61AD-198402F8E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088" y="2306267"/>
            <a:ext cx="2297010" cy="1737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 descr="A picture containing text&#10;&#10;Description automatically generated">
            <a:extLst>
              <a:ext uri="{FF2B5EF4-FFF2-40B4-BE49-F238E27FC236}">
                <a16:creationId xmlns:a16="http://schemas.microsoft.com/office/drawing/2014/main" id="{1030770C-E61C-4556-B1C4-106B7F7971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891" y="188282"/>
            <a:ext cx="2286267" cy="219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93A3019-5528-4EA8-46E6-A79DE31ADA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50" y="2820521"/>
            <a:ext cx="2551027" cy="708618"/>
          </a:xfrm>
          <a:prstGeom prst="rect">
            <a:avLst/>
          </a:prstGeom>
        </p:spPr>
      </p:pic>
      <p:pic>
        <p:nvPicPr>
          <p:cNvPr id="32" name="Picture 31" descr="A picture containing text, cup, coffee, beverage&#10;&#10;Description automatically generated">
            <a:extLst>
              <a:ext uri="{FF2B5EF4-FFF2-40B4-BE49-F238E27FC236}">
                <a16:creationId xmlns:a16="http://schemas.microsoft.com/office/drawing/2014/main" id="{7AC8BEE1-86EB-4CBC-442A-7E68AB59A9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479" y="3463054"/>
            <a:ext cx="1285053" cy="1285053"/>
          </a:xfrm>
          <a:prstGeom prst="rect">
            <a:avLst/>
          </a:prstGeom>
        </p:spPr>
      </p:pic>
      <p:pic>
        <p:nvPicPr>
          <p:cNvPr id="34" name="Picture 3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E41601A-1088-17C7-B1A6-6774EBC593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192" y="3970372"/>
            <a:ext cx="1852892" cy="155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BCDF34-4BC0-0439-828E-ABC7F45B06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25E4D6-B6D0-4B89-1151-25720DE6FC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7230" y="4092889"/>
            <a:ext cx="2202573" cy="226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63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72E91B-23C3-7FD3-F950-943503E15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DC0941-9FA9-03AC-3CA8-16BC044282B2}"/>
              </a:ext>
            </a:extLst>
          </p:cNvPr>
          <p:cNvSpPr txBox="1"/>
          <p:nvPr/>
        </p:nvSpPr>
        <p:spPr>
          <a:xfrm>
            <a:off x="4075130" y="918986"/>
            <a:ext cx="4041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Model Development Phase</a:t>
            </a:r>
          </a:p>
        </p:txBody>
      </p:sp>
      <p:pic>
        <p:nvPicPr>
          <p:cNvPr id="25" name="Picture 24" descr="A picture containing circle, line, colorfulness, art&#10;&#10;Description automatically generated">
            <a:extLst>
              <a:ext uri="{FF2B5EF4-FFF2-40B4-BE49-F238E27FC236}">
                <a16:creationId xmlns:a16="http://schemas.microsoft.com/office/drawing/2014/main" id="{60DE8F40-C165-7AAA-7AC8-5F7F8B511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74" y="1869672"/>
            <a:ext cx="2859451" cy="2859451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83DBF63D-3092-EAB1-D935-2701D0A62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99" y="46178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887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72E91B-23C3-7FD3-F950-943503E15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DC0941-9FA9-03AC-3CA8-16BC044282B2}"/>
              </a:ext>
            </a:extLst>
          </p:cNvPr>
          <p:cNvSpPr txBox="1"/>
          <p:nvPr/>
        </p:nvSpPr>
        <p:spPr>
          <a:xfrm>
            <a:off x="619537" y="216309"/>
            <a:ext cx="287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Model Development Phase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83DBF63D-3092-EAB1-D935-2701D0A62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95" y="216309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915ECD-280E-63C4-D3AA-2189068159AD}"/>
              </a:ext>
            </a:extLst>
          </p:cNvPr>
          <p:cNvSpPr txBox="1"/>
          <p:nvPr/>
        </p:nvSpPr>
        <p:spPr>
          <a:xfrm>
            <a:off x="1205947" y="3198167"/>
            <a:ext cx="139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E21EAA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VCNN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11F9B-51FB-2785-CFBF-572C7CA75DF0}"/>
              </a:ext>
            </a:extLst>
          </p:cNvPr>
          <p:cNvSpPr txBox="1"/>
          <p:nvPr/>
        </p:nvSpPr>
        <p:spPr>
          <a:xfrm>
            <a:off x="9319679" y="216309"/>
            <a:ext cx="287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Architectures Used</a:t>
            </a:r>
          </a:p>
        </p:txBody>
      </p:sp>
      <p:pic>
        <p:nvPicPr>
          <p:cNvPr id="8" name="Picture 7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20256141-113B-C6C1-5C6D-36E590310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645" y="585641"/>
            <a:ext cx="6010248" cy="5550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14DEEF-0D08-F788-8718-E19F9CFB82E3}"/>
              </a:ext>
            </a:extLst>
          </p:cNvPr>
          <p:cNvSpPr txBox="1"/>
          <p:nvPr/>
        </p:nvSpPr>
        <p:spPr>
          <a:xfrm>
            <a:off x="1825486" y="3428999"/>
            <a:ext cx="1391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21EAA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A0003C-280D-F928-E907-1496EB328C9D}"/>
              </a:ext>
            </a:extLst>
          </p:cNvPr>
          <p:cNvSpPr txBox="1"/>
          <p:nvPr/>
        </p:nvSpPr>
        <p:spPr>
          <a:xfrm>
            <a:off x="1247757" y="3767553"/>
            <a:ext cx="139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“m01”</a:t>
            </a:r>
          </a:p>
        </p:txBody>
      </p:sp>
    </p:spTree>
    <p:extLst>
      <p:ext uri="{BB962C8B-B14F-4D97-AF65-F5344CB8AC3E}">
        <p14:creationId xmlns:p14="http://schemas.microsoft.com/office/powerpoint/2010/main" val="2524789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72E91B-23C3-7FD3-F950-943503E15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678" y="6530954"/>
            <a:ext cx="2872321" cy="327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DC0941-9FA9-03AC-3CA8-16BC044282B2}"/>
              </a:ext>
            </a:extLst>
          </p:cNvPr>
          <p:cNvSpPr txBox="1"/>
          <p:nvPr/>
        </p:nvSpPr>
        <p:spPr>
          <a:xfrm>
            <a:off x="619537" y="216309"/>
            <a:ext cx="287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Model Development Phase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83DBF63D-3092-EAB1-D935-2701D0A62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95" y="216309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915ECD-280E-63C4-D3AA-2189068159AD}"/>
              </a:ext>
            </a:extLst>
          </p:cNvPr>
          <p:cNvSpPr txBox="1"/>
          <p:nvPr/>
        </p:nvSpPr>
        <p:spPr>
          <a:xfrm>
            <a:off x="1258160" y="2572002"/>
            <a:ext cx="139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MCNN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11F9B-51FB-2785-CFBF-572C7CA75DF0}"/>
              </a:ext>
            </a:extLst>
          </p:cNvPr>
          <p:cNvSpPr txBox="1"/>
          <p:nvPr/>
        </p:nvSpPr>
        <p:spPr>
          <a:xfrm>
            <a:off x="9319679" y="216309"/>
            <a:ext cx="287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Architectures Used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A0003C-280D-F928-E907-1496EB328C9D}"/>
              </a:ext>
            </a:extLst>
          </p:cNvPr>
          <p:cNvSpPr txBox="1"/>
          <p:nvPr/>
        </p:nvSpPr>
        <p:spPr>
          <a:xfrm>
            <a:off x="1299970" y="3141388"/>
            <a:ext cx="139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“m02”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408187-324B-836D-D17F-BD6786C4D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587" y="120215"/>
            <a:ext cx="4252310" cy="2706016"/>
          </a:xfrm>
          <a:prstGeom prst="rect">
            <a:avLst/>
          </a:prstGeom>
        </p:spPr>
      </p:pic>
      <p:pic>
        <p:nvPicPr>
          <p:cNvPr id="17" name="Picture 16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16E19502-E471-77A0-DD44-AEC84A41B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46" y="3138170"/>
            <a:ext cx="5017445" cy="371983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3EC704-2D4B-874D-2148-2DD5A4E4C294}"/>
              </a:ext>
            </a:extLst>
          </p:cNvPr>
          <p:cNvCxnSpPr>
            <a:cxnSpLocks/>
            <a:endCxn id="31" idx="113"/>
          </p:cNvCxnSpPr>
          <p:nvPr/>
        </p:nvCxnSpPr>
        <p:spPr>
          <a:xfrm flipH="1">
            <a:off x="4090377" y="2572002"/>
            <a:ext cx="598749" cy="507208"/>
          </a:xfrm>
          <a:prstGeom prst="line">
            <a:avLst/>
          </a:prstGeom>
          <a:ln w="31750">
            <a:solidFill>
              <a:srgbClr val="E21EA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0B17B3-54B7-4223-ED37-2788E0F08A93}"/>
              </a:ext>
            </a:extLst>
          </p:cNvPr>
          <p:cNvCxnSpPr>
            <a:cxnSpLocks/>
            <a:endCxn id="31" idx="100"/>
          </p:cNvCxnSpPr>
          <p:nvPr/>
        </p:nvCxnSpPr>
        <p:spPr>
          <a:xfrm>
            <a:off x="5573564" y="2595085"/>
            <a:ext cx="1627761" cy="891629"/>
          </a:xfrm>
          <a:prstGeom prst="line">
            <a:avLst/>
          </a:prstGeom>
          <a:ln w="31750">
            <a:solidFill>
              <a:srgbClr val="E21EA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08822DB-2516-27E3-9842-371994B36445}"/>
              </a:ext>
            </a:extLst>
          </p:cNvPr>
          <p:cNvSpPr/>
          <p:nvPr/>
        </p:nvSpPr>
        <p:spPr>
          <a:xfrm>
            <a:off x="3454273" y="3012042"/>
            <a:ext cx="4502818" cy="3744646"/>
          </a:xfrm>
          <a:custGeom>
            <a:avLst/>
            <a:gdLst>
              <a:gd name="connsiteX0" fmla="*/ 606287 w 4502818"/>
              <a:gd name="connsiteY0" fmla="*/ 136742 h 3744646"/>
              <a:gd name="connsiteX1" fmla="*/ 536713 w 4502818"/>
              <a:gd name="connsiteY1" fmla="*/ 176498 h 3744646"/>
              <a:gd name="connsiteX2" fmla="*/ 407504 w 4502818"/>
              <a:gd name="connsiteY2" fmla="*/ 415038 h 3744646"/>
              <a:gd name="connsiteX3" fmla="*/ 387626 w 4502818"/>
              <a:gd name="connsiteY3" fmla="*/ 494551 h 3744646"/>
              <a:gd name="connsiteX4" fmla="*/ 367748 w 4502818"/>
              <a:gd name="connsiteY4" fmla="*/ 534307 h 3744646"/>
              <a:gd name="connsiteX5" fmla="*/ 357809 w 4502818"/>
              <a:gd name="connsiteY5" fmla="*/ 574064 h 3744646"/>
              <a:gd name="connsiteX6" fmla="*/ 298174 w 4502818"/>
              <a:gd name="connsiteY6" fmla="*/ 713211 h 3744646"/>
              <a:gd name="connsiteX7" fmla="*/ 278296 w 4502818"/>
              <a:gd name="connsiteY7" fmla="*/ 762907 h 3744646"/>
              <a:gd name="connsiteX8" fmla="*/ 258417 w 4502818"/>
              <a:gd name="connsiteY8" fmla="*/ 822542 h 3744646"/>
              <a:gd name="connsiteX9" fmla="*/ 208722 w 4502818"/>
              <a:gd name="connsiteY9" fmla="*/ 951751 h 3744646"/>
              <a:gd name="connsiteX10" fmla="*/ 178904 w 4502818"/>
              <a:gd name="connsiteY10" fmla="*/ 1071020 h 3744646"/>
              <a:gd name="connsiteX11" fmla="*/ 149087 w 4502818"/>
              <a:gd name="connsiteY11" fmla="*/ 1200229 h 3744646"/>
              <a:gd name="connsiteX12" fmla="*/ 109330 w 4502818"/>
              <a:gd name="connsiteY12" fmla="*/ 1349316 h 3744646"/>
              <a:gd name="connsiteX13" fmla="*/ 79513 w 4502818"/>
              <a:gd name="connsiteY13" fmla="*/ 1528220 h 3744646"/>
              <a:gd name="connsiteX14" fmla="*/ 59635 w 4502818"/>
              <a:gd name="connsiteY14" fmla="*/ 1667368 h 3744646"/>
              <a:gd name="connsiteX15" fmla="*/ 39757 w 4502818"/>
              <a:gd name="connsiteY15" fmla="*/ 1796577 h 3744646"/>
              <a:gd name="connsiteX16" fmla="*/ 29817 w 4502818"/>
              <a:gd name="connsiteY16" fmla="*/ 1876090 h 3744646"/>
              <a:gd name="connsiteX17" fmla="*/ 9939 w 4502818"/>
              <a:gd name="connsiteY17" fmla="*/ 2174264 h 3744646"/>
              <a:gd name="connsiteX18" fmla="*/ 0 w 4502818"/>
              <a:gd name="connsiteY18" fmla="*/ 2263716 h 3744646"/>
              <a:gd name="connsiteX19" fmla="*/ 9939 w 4502818"/>
              <a:gd name="connsiteY19" fmla="*/ 2651342 h 3744646"/>
              <a:gd name="connsiteX20" fmla="*/ 19878 w 4502818"/>
              <a:gd name="connsiteY20" fmla="*/ 2730855 h 3744646"/>
              <a:gd name="connsiteX21" fmla="*/ 39757 w 4502818"/>
              <a:gd name="connsiteY21" fmla="*/ 2800429 h 3744646"/>
              <a:gd name="connsiteX22" fmla="*/ 69574 w 4502818"/>
              <a:gd name="connsiteY22" fmla="*/ 2949516 h 3744646"/>
              <a:gd name="connsiteX23" fmla="*/ 89452 w 4502818"/>
              <a:gd name="connsiteY23" fmla="*/ 3058846 h 3744646"/>
              <a:gd name="connsiteX24" fmla="*/ 109330 w 4502818"/>
              <a:gd name="connsiteY24" fmla="*/ 3088664 h 3744646"/>
              <a:gd name="connsiteX25" fmla="*/ 119270 w 4502818"/>
              <a:gd name="connsiteY25" fmla="*/ 3128420 h 3744646"/>
              <a:gd name="connsiteX26" fmla="*/ 149087 w 4502818"/>
              <a:gd name="connsiteY26" fmla="*/ 3207933 h 3744646"/>
              <a:gd name="connsiteX27" fmla="*/ 168965 w 4502818"/>
              <a:gd name="connsiteY27" fmla="*/ 3247690 h 3744646"/>
              <a:gd name="connsiteX28" fmla="*/ 248478 w 4502818"/>
              <a:gd name="connsiteY28" fmla="*/ 3347081 h 3744646"/>
              <a:gd name="connsiteX29" fmla="*/ 298174 w 4502818"/>
              <a:gd name="connsiteY29" fmla="*/ 3426594 h 3744646"/>
              <a:gd name="connsiteX30" fmla="*/ 327991 w 4502818"/>
              <a:gd name="connsiteY30" fmla="*/ 3456411 h 3744646"/>
              <a:gd name="connsiteX31" fmla="*/ 377687 w 4502818"/>
              <a:gd name="connsiteY31" fmla="*/ 3516046 h 3744646"/>
              <a:gd name="connsiteX32" fmla="*/ 407504 w 4502818"/>
              <a:gd name="connsiteY32" fmla="*/ 3535924 h 3744646"/>
              <a:gd name="connsiteX33" fmla="*/ 437322 w 4502818"/>
              <a:gd name="connsiteY33" fmla="*/ 3575681 h 3744646"/>
              <a:gd name="connsiteX34" fmla="*/ 477078 w 4502818"/>
              <a:gd name="connsiteY34" fmla="*/ 3595559 h 3744646"/>
              <a:gd name="connsiteX35" fmla="*/ 506896 w 4502818"/>
              <a:gd name="connsiteY35" fmla="*/ 3625377 h 3744646"/>
              <a:gd name="connsiteX36" fmla="*/ 536713 w 4502818"/>
              <a:gd name="connsiteY36" fmla="*/ 3635316 h 3744646"/>
              <a:gd name="connsiteX37" fmla="*/ 606287 w 4502818"/>
              <a:gd name="connsiteY37" fmla="*/ 3665133 h 3744646"/>
              <a:gd name="connsiteX38" fmla="*/ 636104 w 4502818"/>
              <a:gd name="connsiteY38" fmla="*/ 3685011 h 3744646"/>
              <a:gd name="connsiteX39" fmla="*/ 735496 w 4502818"/>
              <a:gd name="connsiteY39" fmla="*/ 3704890 h 3744646"/>
              <a:gd name="connsiteX40" fmla="*/ 775252 w 4502818"/>
              <a:gd name="connsiteY40" fmla="*/ 3714829 h 3744646"/>
              <a:gd name="connsiteX41" fmla="*/ 874643 w 4502818"/>
              <a:gd name="connsiteY41" fmla="*/ 3724768 h 3744646"/>
              <a:gd name="connsiteX42" fmla="*/ 924339 w 4502818"/>
              <a:gd name="connsiteY42" fmla="*/ 3734707 h 3744646"/>
              <a:gd name="connsiteX43" fmla="*/ 1043609 w 4502818"/>
              <a:gd name="connsiteY43" fmla="*/ 3744646 h 3744646"/>
              <a:gd name="connsiteX44" fmla="*/ 1828800 w 4502818"/>
              <a:gd name="connsiteY44" fmla="*/ 3734707 h 3744646"/>
              <a:gd name="connsiteX45" fmla="*/ 1868557 w 4502818"/>
              <a:gd name="connsiteY45" fmla="*/ 3724768 h 3744646"/>
              <a:gd name="connsiteX46" fmla="*/ 2007704 w 4502818"/>
              <a:gd name="connsiteY46" fmla="*/ 3714829 h 3744646"/>
              <a:gd name="connsiteX47" fmla="*/ 2305878 w 4502818"/>
              <a:gd name="connsiteY47" fmla="*/ 3724768 h 3744646"/>
              <a:gd name="connsiteX48" fmla="*/ 2395330 w 4502818"/>
              <a:gd name="connsiteY48" fmla="*/ 3734707 h 3744646"/>
              <a:gd name="connsiteX49" fmla="*/ 2882348 w 4502818"/>
              <a:gd name="connsiteY49" fmla="*/ 3724768 h 3744646"/>
              <a:gd name="connsiteX50" fmla="*/ 2991678 w 4502818"/>
              <a:gd name="connsiteY50" fmla="*/ 3675072 h 3744646"/>
              <a:gd name="connsiteX51" fmla="*/ 3031435 w 4502818"/>
              <a:gd name="connsiteY51" fmla="*/ 3635316 h 3744646"/>
              <a:gd name="connsiteX52" fmla="*/ 3051313 w 4502818"/>
              <a:gd name="connsiteY52" fmla="*/ 3595559 h 3744646"/>
              <a:gd name="connsiteX53" fmla="*/ 3091070 w 4502818"/>
              <a:gd name="connsiteY53" fmla="*/ 3496168 h 3744646"/>
              <a:gd name="connsiteX54" fmla="*/ 3101009 w 4502818"/>
              <a:gd name="connsiteY54" fmla="*/ 3426594 h 3744646"/>
              <a:gd name="connsiteX55" fmla="*/ 3120887 w 4502818"/>
              <a:gd name="connsiteY55" fmla="*/ 3386838 h 3744646"/>
              <a:gd name="connsiteX56" fmla="*/ 3140765 w 4502818"/>
              <a:gd name="connsiteY56" fmla="*/ 3327203 h 3744646"/>
              <a:gd name="connsiteX57" fmla="*/ 3160643 w 4502818"/>
              <a:gd name="connsiteY57" fmla="*/ 3197994 h 3744646"/>
              <a:gd name="connsiteX58" fmla="*/ 3180522 w 4502818"/>
              <a:gd name="connsiteY58" fmla="*/ 3128420 h 3744646"/>
              <a:gd name="connsiteX59" fmla="*/ 3190461 w 4502818"/>
              <a:gd name="connsiteY59" fmla="*/ 3078724 h 3744646"/>
              <a:gd name="connsiteX60" fmla="*/ 3210339 w 4502818"/>
              <a:gd name="connsiteY60" fmla="*/ 3048907 h 3744646"/>
              <a:gd name="connsiteX61" fmla="*/ 3220278 w 4502818"/>
              <a:gd name="connsiteY61" fmla="*/ 3019090 h 3744646"/>
              <a:gd name="connsiteX62" fmla="*/ 3230217 w 4502818"/>
              <a:gd name="connsiteY62" fmla="*/ 2979333 h 3744646"/>
              <a:gd name="connsiteX63" fmla="*/ 3260035 w 4502818"/>
              <a:gd name="connsiteY63" fmla="*/ 2939577 h 3744646"/>
              <a:gd name="connsiteX64" fmla="*/ 3289852 w 4502818"/>
              <a:gd name="connsiteY64" fmla="*/ 2870003 h 3744646"/>
              <a:gd name="connsiteX65" fmla="*/ 3319670 w 4502818"/>
              <a:gd name="connsiteY65" fmla="*/ 2830246 h 3744646"/>
              <a:gd name="connsiteX66" fmla="*/ 3369365 w 4502818"/>
              <a:gd name="connsiteY66" fmla="*/ 2740794 h 3744646"/>
              <a:gd name="connsiteX67" fmla="*/ 3478696 w 4502818"/>
              <a:gd name="connsiteY67" fmla="*/ 2661281 h 3744646"/>
              <a:gd name="connsiteX68" fmla="*/ 3558209 w 4502818"/>
              <a:gd name="connsiteY68" fmla="*/ 2581768 h 3744646"/>
              <a:gd name="connsiteX69" fmla="*/ 3687417 w 4502818"/>
              <a:gd name="connsiteY69" fmla="*/ 2482377 h 3744646"/>
              <a:gd name="connsiteX70" fmla="*/ 3727174 w 4502818"/>
              <a:gd name="connsiteY70" fmla="*/ 2452559 h 3744646"/>
              <a:gd name="connsiteX71" fmla="*/ 3776870 w 4502818"/>
              <a:gd name="connsiteY71" fmla="*/ 2412803 h 3744646"/>
              <a:gd name="connsiteX72" fmla="*/ 3866322 w 4502818"/>
              <a:gd name="connsiteY72" fmla="*/ 2363107 h 3744646"/>
              <a:gd name="connsiteX73" fmla="*/ 3925957 w 4502818"/>
              <a:gd name="connsiteY73" fmla="*/ 2313411 h 3744646"/>
              <a:gd name="connsiteX74" fmla="*/ 3955774 w 4502818"/>
              <a:gd name="connsiteY74" fmla="*/ 2303472 h 3744646"/>
              <a:gd name="connsiteX75" fmla="*/ 3995530 w 4502818"/>
              <a:gd name="connsiteY75" fmla="*/ 2263716 h 3744646"/>
              <a:gd name="connsiteX76" fmla="*/ 4025348 w 4502818"/>
              <a:gd name="connsiteY76" fmla="*/ 2253777 h 3744646"/>
              <a:gd name="connsiteX77" fmla="*/ 4065104 w 4502818"/>
              <a:gd name="connsiteY77" fmla="*/ 2233898 h 3744646"/>
              <a:gd name="connsiteX78" fmla="*/ 4263887 w 4502818"/>
              <a:gd name="connsiteY78" fmla="*/ 2214020 h 3744646"/>
              <a:gd name="connsiteX79" fmla="*/ 4303643 w 4502818"/>
              <a:gd name="connsiteY79" fmla="*/ 2204081 h 3744646"/>
              <a:gd name="connsiteX80" fmla="*/ 4353339 w 4502818"/>
              <a:gd name="connsiteY80" fmla="*/ 2194142 h 3744646"/>
              <a:gd name="connsiteX81" fmla="*/ 4422913 w 4502818"/>
              <a:gd name="connsiteY81" fmla="*/ 2164324 h 3744646"/>
              <a:gd name="connsiteX82" fmla="*/ 4452730 w 4502818"/>
              <a:gd name="connsiteY82" fmla="*/ 2134507 h 3744646"/>
              <a:gd name="connsiteX83" fmla="*/ 4462670 w 4502818"/>
              <a:gd name="connsiteY83" fmla="*/ 2104690 h 3744646"/>
              <a:gd name="connsiteX84" fmla="*/ 4482548 w 4502818"/>
              <a:gd name="connsiteY84" fmla="*/ 2074872 h 3744646"/>
              <a:gd name="connsiteX85" fmla="*/ 4492487 w 4502818"/>
              <a:gd name="connsiteY85" fmla="*/ 2015238 h 3744646"/>
              <a:gd name="connsiteX86" fmla="*/ 4492487 w 4502818"/>
              <a:gd name="connsiteY86" fmla="*/ 1587855 h 3744646"/>
              <a:gd name="connsiteX87" fmla="*/ 4472609 w 4502818"/>
              <a:gd name="connsiteY87" fmla="*/ 1538159 h 3744646"/>
              <a:gd name="connsiteX88" fmla="*/ 4432852 w 4502818"/>
              <a:gd name="connsiteY88" fmla="*/ 1379133 h 3744646"/>
              <a:gd name="connsiteX89" fmla="*/ 4393096 w 4502818"/>
              <a:gd name="connsiteY89" fmla="*/ 1210168 h 3744646"/>
              <a:gd name="connsiteX90" fmla="*/ 4383157 w 4502818"/>
              <a:gd name="connsiteY90" fmla="*/ 1150533 h 3744646"/>
              <a:gd name="connsiteX91" fmla="*/ 4333461 w 4502818"/>
              <a:gd name="connsiteY91" fmla="*/ 981568 h 3744646"/>
              <a:gd name="connsiteX92" fmla="*/ 4234070 w 4502818"/>
              <a:gd name="connsiteY92" fmla="*/ 852359 h 3744646"/>
              <a:gd name="connsiteX93" fmla="*/ 4184374 w 4502818"/>
              <a:gd name="connsiteY93" fmla="*/ 802664 h 3744646"/>
              <a:gd name="connsiteX94" fmla="*/ 4154557 w 4502818"/>
              <a:gd name="connsiteY94" fmla="*/ 762907 h 3744646"/>
              <a:gd name="connsiteX95" fmla="*/ 4045226 w 4502818"/>
              <a:gd name="connsiteY95" fmla="*/ 663516 h 3744646"/>
              <a:gd name="connsiteX96" fmla="*/ 4005470 w 4502818"/>
              <a:gd name="connsiteY96" fmla="*/ 613820 h 3744646"/>
              <a:gd name="connsiteX97" fmla="*/ 3965713 w 4502818"/>
              <a:gd name="connsiteY97" fmla="*/ 584003 h 3744646"/>
              <a:gd name="connsiteX98" fmla="*/ 3836504 w 4502818"/>
              <a:gd name="connsiteY98" fmla="*/ 504490 h 3744646"/>
              <a:gd name="connsiteX99" fmla="*/ 3776870 w 4502818"/>
              <a:gd name="connsiteY99" fmla="*/ 484611 h 3744646"/>
              <a:gd name="connsiteX100" fmla="*/ 3747052 w 4502818"/>
              <a:gd name="connsiteY100" fmla="*/ 474672 h 3744646"/>
              <a:gd name="connsiteX101" fmla="*/ 3200400 w 4502818"/>
              <a:gd name="connsiteY101" fmla="*/ 454794 h 3744646"/>
              <a:gd name="connsiteX102" fmla="*/ 2703443 w 4502818"/>
              <a:gd name="connsiteY102" fmla="*/ 385220 h 3744646"/>
              <a:gd name="connsiteX103" fmla="*/ 2425148 w 4502818"/>
              <a:gd name="connsiteY103" fmla="*/ 305707 h 3744646"/>
              <a:gd name="connsiteX104" fmla="*/ 2156791 w 4502818"/>
              <a:gd name="connsiteY104" fmla="*/ 216255 h 3744646"/>
              <a:gd name="connsiteX105" fmla="*/ 1918252 w 4502818"/>
              <a:gd name="connsiteY105" fmla="*/ 156620 h 3744646"/>
              <a:gd name="connsiteX106" fmla="*/ 1798983 w 4502818"/>
              <a:gd name="connsiteY106" fmla="*/ 116864 h 3744646"/>
              <a:gd name="connsiteX107" fmla="*/ 1639957 w 4502818"/>
              <a:gd name="connsiteY107" fmla="*/ 87046 h 3744646"/>
              <a:gd name="connsiteX108" fmla="*/ 1590261 w 4502818"/>
              <a:gd name="connsiteY108" fmla="*/ 77107 h 3744646"/>
              <a:gd name="connsiteX109" fmla="*/ 1461052 w 4502818"/>
              <a:gd name="connsiteY109" fmla="*/ 57229 h 3744646"/>
              <a:gd name="connsiteX110" fmla="*/ 1421296 w 4502818"/>
              <a:gd name="connsiteY110" fmla="*/ 47290 h 3744646"/>
              <a:gd name="connsiteX111" fmla="*/ 1252330 w 4502818"/>
              <a:gd name="connsiteY111" fmla="*/ 37351 h 3744646"/>
              <a:gd name="connsiteX112" fmla="*/ 1103243 w 4502818"/>
              <a:gd name="connsiteY112" fmla="*/ 27411 h 3744646"/>
              <a:gd name="connsiteX113" fmla="*/ 636104 w 4502818"/>
              <a:gd name="connsiteY113" fmla="*/ 67168 h 3744646"/>
              <a:gd name="connsiteX114" fmla="*/ 596348 w 4502818"/>
              <a:gd name="connsiteY114" fmla="*/ 96985 h 3744646"/>
              <a:gd name="connsiteX115" fmla="*/ 606287 w 4502818"/>
              <a:gd name="connsiteY115" fmla="*/ 136742 h 3744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4502818" h="3744646">
                <a:moveTo>
                  <a:pt x="606287" y="136742"/>
                </a:moveTo>
                <a:cubicBezTo>
                  <a:pt x="596348" y="149994"/>
                  <a:pt x="552238" y="154763"/>
                  <a:pt x="536713" y="176498"/>
                </a:cubicBezTo>
                <a:cubicBezTo>
                  <a:pt x="484152" y="250083"/>
                  <a:pt x="445885" y="333158"/>
                  <a:pt x="407504" y="415038"/>
                </a:cubicBezTo>
                <a:cubicBezTo>
                  <a:pt x="395908" y="439775"/>
                  <a:pt x="399844" y="470115"/>
                  <a:pt x="387626" y="494551"/>
                </a:cubicBezTo>
                <a:lnTo>
                  <a:pt x="367748" y="534307"/>
                </a:lnTo>
                <a:cubicBezTo>
                  <a:pt x="364435" y="547559"/>
                  <a:pt x="362760" y="561333"/>
                  <a:pt x="357809" y="574064"/>
                </a:cubicBezTo>
                <a:cubicBezTo>
                  <a:pt x="339519" y="621095"/>
                  <a:pt x="317756" y="666703"/>
                  <a:pt x="298174" y="713211"/>
                </a:cubicBezTo>
                <a:cubicBezTo>
                  <a:pt x="291251" y="729654"/>
                  <a:pt x="283938" y="745981"/>
                  <a:pt x="278296" y="762907"/>
                </a:cubicBezTo>
                <a:cubicBezTo>
                  <a:pt x="271670" y="782785"/>
                  <a:pt x="265661" y="802880"/>
                  <a:pt x="258417" y="822542"/>
                </a:cubicBezTo>
                <a:cubicBezTo>
                  <a:pt x="242464" y="865842"/>
                  <a:pt x="217772" y="906502"/>
                  <a:pt x="208722" y="951751"/>
                </a:cubicBezTo>
                <a:cubicBezTo>
                  <a:pt x="194053" y="1025097"/>
                  <a:pt x="203424" y="985203"/>
                  <a:pt x="178904" y="1071020"/>
                </a:cubicBezTo>
                <a:cubicBezTo>
                  <a:pt x="150748" y="1268112"/>
                  <a:pt x="190016" y="1022867"/>
                  <a:pt x="149087" y="1200229"/>
                </a:cubicBezTo>
                <a:cubicBezTo>
                  <a:pt x="112839" y="1357307"/>
                  <a:pt x="174326" y="1175996"/>
                  <a:pt x="109330" y="1349316"/>
                </a:cubicBezTo>
                <a:cubicBezTo>
                  <a:pt x="85317" y="1589452"/>
                  <a:pt x="116784" y="1323226"/>
                  <a:pt x="79513" y="1528220"/>
                </a:cubicBezTo>
                <a:cubicBezTo>
                  <a:pt x="71132" y="1574318"/>
                  <a:pt x="66585" y="1621033"/>
                  <a:pt x="59635" y="1667368"/>
                </a:cubicBezTo>
                <a:cubicBezTo>
                  <a:pt x="41406" y="1788894"/>
                  <a:pt x="57705" y="1661969"/>
                  <a:pt x="39757" y="1796577"/>
                </a:cubicBezTo>
                <a:cubicBezTo>
                  <a:pt x="36227" y="1823053"/>
                  <a:pt x="32235" y="1849489"/>
                  <a:pt x="29817" y="1876090"/>
                </a:cubicBezTo>
                <a:cubicBezTo>
                  <a:pt x="17315" y="2013608"/>
                  <a:pt x="21384" y="2031198"/>
                  <a:pt x="9939" y="2174264"/>
                </a:cubicBezTo>
                <a:cubicBezTo>
                  <a:pt x="7547" y="2204169"/>
                  <a:pt x="3313" y="2233899"/>
                  <a:pt x="0" y="2263716"/>
                </a:cubicBezTo>
                <a:cubicBezTo>
                  <a:pt x="3313" y="2392925"/>
                  <a:pt x="4444" y="2522208"/>
                  <a:pt x="9939" y="2651342"/>
                </a:cubicBezTo>
                <a:cubicBezTo>
                  <a:pt x="11075" y="2678028"/>
                  <a:pt x="14640" y="2704663"/>
                  <a:pt x="19878" y="2730855"/>
                </a:cubicBezTo>
                <a:cubicBezTo>
                  <a:pt x="24608" y="2754506"/>
                  <a:pt x="33131" y="2777238"/>
                  <a:pt x="39757" y="2800429"/>
                </a:cubicBezTo>
                <a:cubicBezTo>
                  <a:pt x="59822" y="2940884"/>
                  <a:pt x="36711" y="2796155"/>
                  <a:pt x="69574" y="2949516"/>
                </a:cubicBezTo>
                <a:cubicBezTo>
                  <a:pt x="71435" y="2958200"/>
                  <a:pt x="84660" y="3046068"/>
                  <a:pt x="89452" y="3058846"/>
                </a:cubicBezTo>
                <a:cubicBezTo>
                  <a:pt x="93646" y="3070031"/>
                  <a:pt x="102704" y="3078725"/>
                  <a:pt x="109330" y="3088664"/>
                </a:cubicBezTo>
                <a:cubicBezTo>
                  <a:pt x="112643" y="3101916"/>
                  <a:pt x="115517" y="3115286"/>
                  <a:pt x="119270" y="3128420"/>
                </a:cubicBezTo>
                <a:cubicBezTo>
                  <a:pt x="125829" y="3151375"/>
                  <a:pt x="140681" y="3189020"/>
                  <a:pt x="149087" y="3207933"/>
                </a:cubicBezTo>
                <a:cubicBezTo>
                  <a:pt x="155104" y="3221472"/>
                  <a:pt x="160353" y="3235633"/>
                  <a:pt x="168965" y="3247690"/>
                </a:cubicBezTo>
                <a:cubicBezTo>
                  <a:pt x="193625" y="3282215"/>
                  <a:pt x="229503" y="3309133"/>
                  <a:pt x="248478" y="3347081"/>
                </a:cubicBezTo>
                <a:cubicBezTo>
                  <a:pt x="268841" y="3387805"/>
                  <a:pt x="267209" y="3390468"/>
                  <a:pt x="298174" y="3426594"/>
                </a:cubicBezTo>
                <a:cubicBezTo>
                  <a:pt x="307321" y="3437266"/>
                  <a:pt x="318993" y="3445613"/>
                  <a:pt x="327991" y="3456411"/>
                </a:cubicBezTo>
                <a:cubicBezTo>
                  <a:pt x="363528" y="3499055"/>
                  <a:pt x="330174" y="3476452"/>
                  <a:pt x="377687" y="3516046"/>
                </a:cubicBezTo>
                <a:cubicBezTo>
                  <a:pt x="386864" y="3523693"/>
                  <a:pt x="399057" y="3527477"/>
                  <a:pt x="407504" y="3535924"/>
                </a:cubicBezTo>
                <a:cubicBezTo>
                  <a:pt x="419218" y="3547638"/>
                  <a:pt x="424745" y="3564900"/>
                  <a:pt x="437322" y="3575681"/>
                </a:cubicBezTo>
                <a:cubicBezTo>
                  <a:pt x="448571" y="3585323"/>
                  <a:pt x="465022" y="3586947"/>
                  <a:pt x="477078" y="3595559"/>
                </a:cubicBezTo>
                <a:cubicBezTo>
                  <a:pt x="488516" y="3603729"/>
                  <a:pt x="495200" y="3617580"/>
                  <a:pt x="506896" y="3625377"/>
                </a:cubicBezTo>
                <a:cubicBezTo>
                  <a:pt x="515613" y="3631188"/>
                  <a:pt x="526986" y="3631425"/>
                  <a:pt x="536713" y="3635316"/>
                </a:cubicBezTo>
                <a:cubicBezTo>
                  <a:pt x="560140" y="3644687"/>
                  <a:pt x="583719" y="3653849"/>
                  <a:pt x="606287" y="3665133"/>
                </a:cubicBezTo>
                <a:cubicBezTo>
                  <a:pt x="616971" y="3670475"/>
                  <a:pt x="624687" y="3681498"/>
                  <a:pt x="636104" y="3685011"/>
                </a:cubicBezTo>
                <a:cubicBezTo>
                  <a:pt x="668397" y="3694947"/>
                  <a:pt x="702718" y="3696695"/>
                  <a:pt x="735496" y="3704890"/>
                </a:cubicBezTo>
                <a:cubicBezTo>
                  <a:pt x="748748" y="3708203"/>
                  <a:pt x="761729" y="3712897"/>
                  <a:pt x="775252" y="3714829"/>
                </a:cubicBezTo>
                <a:cubicBezTo>
                  <a:pt x="808213" y="3719538"/>
                  <a:pt x="841639" y="3720368"/>
                  <a:pt x="874643" y="3724768"/>
                </a:cubicBezTo>
                <a:cubicBezTo>
                  <a:pt x="891388" y="3727001"/>
                  <a:pt x="907561" y="3732733"/>
                  <a:pt x="924339" y="3734707"/>
                </a:cubicBezTo>
                <a:cubicBezTo>
                  <a:pt x="963960" y="3739368"/>
                  <a:pt x="1003852" y="3741333"/>
                  <a:pt x="1043609" y="3744646"/>
                </a:cubicBezTo>
                <a:lnTo>
                  <a:pt x="1828800" y="3734707"/>
                </a:lnTo>
                <a:cubicBezTo>
                  <a:pt x="1842456" y="3734378"/>
                  <a:pt x="1854980" y="3726276"/>
                  <a:pt x="1868557" y="3724768"/>
                </a:cubicBezTo>
                <a:cubicBezTo>
                  <a:pt x="1914773" y="3719633"/>
                  <a:pt x="1961322" y="3718142"/>
                  <a:pt x="2007704" y="3714829"/>
                </a:cubicBezTo>
                <a:lnTo>
                  <a:pt x="2305878" y="3724768"/>
                </a:lnTo>
                <a:cubicBezTo>
                  <a:pt x="2335839" y="3726304"/>
                  <a:pt x="2365329" y="3734707"/>
                  <a:pt x="2395330" y="3734707"/>
                </a:cubicBezTo>
                <a:cubicBezTo>
                  <a:pt x="2557703" y="3734707"/>
                  <a:pt x="2720009" y="3728081"/>
                  <a:pt x="2882348" y="3724768"/>
                </a:cubicBezTo>
                <a:cubicBezTo>
                  <a:pt x="2930957" y="3708565"/>
                  <a:pt x="2951077" y="3706650"/>
                  <a:pt x="2991678" y="3675072"/>
                </a:cubicBezTo>
                <a:cubicBezTo>
                  <a:pt x="3006472" y="3663566"/>
                  <a:pt x="3018183" y="3648568"/>
                  <a:pt x="3031435" y="3635316"/>
                </a:cubicBezTo>
                <a:cubicBezTo>
                  <a:pt x="3038061" y="3622064"/>
                  <a:pt x="3045476" y="3609177"/>
                  <a:pt x="3051313" y="3595559"/>
                </a:cubicBezTo>
                <a:cubicBezTo>
                  <a:pt x="3065369" y="3562762"/>
                  <a:pt x="3091070" y="3496168"/>
                  <a:pt x="3091070" y="3496168"/>
                </a:cubicBezTo>
                <a:cubicBezTo>
                  <a:pt x="3094383" y="3472977"/>
                  <a:pt x="3094845" y="3449195"/>
                  <a:pt x="3101009" y="3426594"/>
                </a:cubicBezTo>
                <a:cubicBezTo>
                  <a:pt x="3104907" y="3412300"/>
                  <a:pt x="3115384" y="3400595"/>
                  <a:pt x="3120887" y="3386838"/>
                </a:cubicBezTo>
                <a:cubicBezTo>
                  <a:pt x="3128669" y="3367383"/>
                  <a:pt x="3135252" y="3347418"/>
                  <a:pt x="3140765" y="3327203"/>
                </a:cubicBezTo>
                <a:cubicBezTo>
                  <a:pt x="3153794" y="3279429"/>
                  <a:pt x="3152005" y="3249819"/>
                  <a:pt x="3160643" y="3197994"/>
                </a:cubicBezTo>
                <a:cubicBezTo>
                  <a:pt x="3169937" y="3142234"/>
                  <a:pt x="3168708" y="3175676"/>
                  <a:pt x="3180522" y="3128420"/>
                </a:cubicBezTo>
                <a:cubicBezTo>
                  <a:pt x="3184619" y="3112031"/>
                  <a:pt x="3184529" y="3094542"/>
                  <a:pt x="3190461" y="3078724"/>
                </a:cubicBezTo>
                <a:cubicBezTo>
                  <a:pt x="3194655" y="3067539"/>
                  <a:pt x="3204997" y="3059591"/>
                  <a:pt x="3210339" y="3048907"/>
                </a:cubicBezTo>
                <a:cubicBezTo>
                  <a:pt x="3215024" y="3039536"/>
                  <a:pt x="3217400" y="3029164"/>
                  <a:pt x="3220278" y="3019090"/>
                </a:cubicBezTo>
                <a:cubicBezTo>
                  <a:pt x="3224031" y="3005955"/>
                  <a:pt x="3224108" y="2991551"/>
                  <a:pt x="3230217" y="2979333"/>
                </a:cubicBezTo>
                <a:cubicBezTo>
                  <a:pt x="3237625" y="2964517"/>
                  <a:pt x="3250096" y="2952829"/>
                  <a:pt x="3260035" y="2939577"/>
                </a:cubicBezTo>
                <a:cubicBezTo>
                  <a:pt x="3269697" y="2910591"/>
                  <a:pt x="3272306" y="2898076"/>
                  <a:pt x="3289852" y="2870003"/>
                </a:cubicBezTo>
                <a:cubicBezTo>
                  <a:pt x="3298632" y="2855956"/>
                  <a:pt x="3311625" y="2844727"/>
                  <a:pt x="3319670" y="2830246"/>
                </a:cubicBezTo>
                <a:cubicBezTo>
                  <a:pt x="3350291" y="2775128"/>
                  <a:pt x="3324581" y="2785578"/>
                  <a:pt x="3369365" y="2740794"/>
                </a:cubicBezTo>
                <a:cubicBezTo>
                  <a:pt x="3433516" y="2676643"/>
                  <a:pt x="3406141" y="2723471"/>
                  <a:pt x="3478696" y="2661281"/>
                </a:cubicBezTo>
                <a:cubicBezTo>
                  <a:pt x="3507155" y="2636887"/>
                  <a:pt x="3528499" y="2604622"/>
                  <a:pt x="3558209" y="2581768"/>
                </a:cubicBezTo>
                <a:lnTo>
                  <a:pt x="3687417" y="2482377"/>
                </a:lnTo>
                <a:cubicBezTo>
                  <a:pt x="3700576" y="2472314"/>
                  <a:pt x="3714098" y="2462729"/>
                  <a:pt x="3727174" y="2452559"/>
                </a:cubicBezTo>
                <a:cubicBezTo>
                  <a:pt x="3743919" y="2439535"/>
                  <a:pt x="3758679" y="2423718"/>
                  <a:pt x="3776870" y="2412803"/>
                </a:cubicBezTo>
                <a:cubicBezTo>
                  <a:pt x="3839270" y="2375362"/>
                  <a:pt x="3809286" y="2391624"/>
                  <a:pt x="3866322" y="2363107"/>
                </a:cubicBezTo>
                <a:cubicBezTo>
                  <a:pt x="3888303" y="2341126"/>
                  <a:pt x="3898282" y="2327249"/>
                  <a:pt x="3925957" y="2313411"/>
                </a:cubicBezTo>
                <a:cubicBezTo>
                  <a:pt x="3935328" y="2308726"/>
                  <a:pt x="3945835" y="2306785"/>
                  <a:pt x="3955774" y="2303472"/>
                </a:cubicBezTo>
                <a:cubicBezTo>
                  <a:pt x="3969026" y="2290220"/>
                  <a:pt x="3980280" y="2274609"/>
                  <a:pt x="3995530" y="2263716"/>
                </a:cubicBezTo>
                <a:cubicBezTo>
                  <a:pt x="4004055" y="2257626"/>
                  <a:pt x="4015718" y="2257904"/>
                  <a:pt x="4025348" y="2253777"/>
                </a:cubicBezTo>
                <a:cubicBezTo>
                  <a:pt x="4038966" y="2247940"/>
                  <a:pt x="4051048" y="2238583"/>
                  <a:pt x="4065104" y="2233898"/>
                </a:cubicBezTo>
                <a:cubicBezTo>
                  <a:pt x="4114369" y="2217476"/>
                  <a:pt x="4243205" y="2215399"/>
                  <a:pt x="4263887" y="2214020"/>
                </a:cubicBezTo>
                <a:cubicBezTo>
                  <a:pt x="4277139" y="2210707"/>
                  <a:pt x="4290308" y="2207044"/>
                  <a:pt x="4303643" y="2204081"/>
                </a:cubicBezTo>
                <a:cubicBezTo>
                  <a:pt x="4320134" y="2200416"/>
                  <a:pt x="4336950" y="2198239"/>
                  <a:pt x="4353339" y="2194142"/>
                </a:cubicBezTo>
                <a:cubicBezTo>
                  <a:pt x="4373307" y="2189150"/>
                  <a:pt x="4407593" y="2175267"/>
                  <a:pt x="4422913" y="2164324"/>
                </a:cubicBezTo>
                <a:cubicBezTo>
                  <a:pt x="4434351" y="2156154"/>
                  <a:pt x="4442791" y="2144446"/>
                  <a:pt x="4452730" y="2134507"/>
                </a:cubicBezTo>
                <a:cubicBezTo>
                  <a:pt x="4456043" y="2124568"/>
                  <a:pt x="4457985" y="2114061"/>
                  <a:pt x="4462670" y="2104690"/>
                </a:cubicBezTo>
                <a:cubicBezTo>
                  <a:pt x="4468012" y="2094006"/>
                  <a:pt x="4478771" y="2086204"/>
                  <a:pt x="4482548" y="2074872"/>
                </a:cubicBezTo>
                <a:cubicBezTo>
                  <a:pt x="4488921" y="2055754"/>
                  <a:pt x="4489174" y="2035116"/>
                  <a:pt x="4492487" y="2015238"/>
                </a:cubicBezTo>
                <a:cubicBezTo>
                  <a:pt x="4495494" y="1922027"/>
                  <a:pt x="4514150" y="1710615"/>
                  <a:pt x="4492487" y="1587855"/>
                </a:cubicBezTo>
                <a:cubicBezTo>
                  <a:pt x="4489386" y="1570285"/>
                  <a:pt x="4479235" y="1554724"/>
                  <a:pt x="4472609" y="1538159"/>
                </a:cubicBezTo>
                <a:cubicBezTo>
                  <a:pt x="4446830" y="1331928"/>
                  <a:pt x="4485114" y="1588180"/>
                  <a:pt x="4432852" y="1379133"/>
                </a:cubicBezTo>
                <a:cubicBezTo>
                  <a:pt x="4379623" y="1166219"/>
                  <a:pt x="4441407" y="1330949"/>
                  <a:pt x="4393096" y="1210168"/>
                </a:cubicBezTo>
                <a:cubicBezTo>
                  <a:pt x="4389783" y="1190290"/>
                  <a:pt x="4386871" y="1170340"/>
                  <a:pt x="4383157" y="1150533"/>
                </a:cubicBezTo>
                <a:cubicBezTo>
                  <a:pt x="4370041" y="1080585"/>
                  <a:pt x="4367841" y="1041732"/>
                  <a:pt x="4333461" y="981568"/>
                </a:cubicBezTo>
                <a:cubicBezTo>
                  <a:pt x="4315099" y="949434"/>
                  <a:pt x="4259907" y="880779"/>
                  <a:pt x="4234070" y="852359"/>
                </a:cubicBezTo>
                <a:cubicBezTo>
                  <a:pt x="4218311" y="835025"/>
                  <a:pt x="4199938" y="820173"/>
                  <a:pt x="4184374" y="802664"/>
                </a:cubicBezTo>
                <a:cubicBezTo>
                  <a:pt x="4173369" y="790283"/>
                  <a:pt x="4166270" y="774620"/>
                  <a:pt x="4154557" y="762907"/>
                </a:cubicBezTo>
                <a:cubicBezTo>
                  <a:pt x="3995935" y="604285"/>
                  <a:pt x="4235118" y="872399"/>
                  <a:pt x="4045226" y="663516"/>
                </a:cubicBezTo>
                <a:cubicBezTo>
                  <a:pt x="4030956" y="647819"/>
                  <a:pt x="4020470" y="628820"/>
                  <a:pt x="4005470" y="613820"/>
                </a:cubicBezTo>
                <a:cubicBezTo>
                  <a:pt x="3993757" y="602107"/>
                  <a:pt x="3979333" y="593432"/>
                  <a:pt x="3965713" y="584003"/>
                </a:cubicBezTo>
                <a:cubicBezTo>
                  <a:pt x="3932268" y="560849"/>
                  <a:pt x="3880061" y="521913"/>
                  <a:pt x="3836504" y="504490"/>
                </a:cubicBezTo>
                <a:cubicBezTo>
                  <a:pt x="3817049" y="496708"/>
                  <a:pt x="3796748" y="491237"/>
                  <a:pt x="3776870" y="484611"/>
                </a:cubicBezTo>
                <a:cubicBezTo>
                  <a:pt x="3766931" y="481298"/>
                  <a:pt x="3757502" y="475418"/>
                  <a:pt x="3747052" y="474672"/>
                </a:cubicBezTo>
                <a:cubicBezTo>
                  <a:pt x="3472374" y="455052"/>
                  <a:pt x="3654391" y="465867"/>
                  <a:pt x="3200400" y="454794"/>
                </a:cubicBezTo>
                <a:cubicBezTo>
                  <a:pt x="3033806" y="438135"/>
                  <a:pt x="2866842" y="424436"/>
                  <a:pt x="2703443" y="385220"/>
                </a:cubicBezTo>
                <a:cubicBezTo>
                  <a:pt x="2609630" y="362705"/>
                  <a:pt x="2516674" y="336216"/>
                  <a:pt x="2425148" y="305707"/>
                </a:cubicBezTo>
                <a:cubicBezTo>
                  <a:pt x="2335696" y="275890"/>
                  <a:pt x="2248267" y="239124"/>
                  <a:pt x="2156791" y="216255"/>
                </a:cubicBezTo>
                <a:cubicBezTo>
                  <a:pt x="2077278" y="196377"/>
                  <a:pt x="1996006" y="182538"/>
                  <a:pt x="1918252" y="156620"/>
                </a:cubicBezTo>
                <a:cubicBezTo>
                  <a:pt x="1878496" y="143368"/>
                  <a:pt x="1839277" y="128377"/>
                  <a:pt x="1798983" y="116864"/>
                </a:cubicBezTo>
                <a:cubicBezTo>
                  <a:pt x="1720534" y="94450"/>
                  <a:pt x="1713790" y="99351"/>
                  <a:pt x="1639957" y="87046"/>
                </a:cubicBezTo>
                <a:cubicBezTo>
                  <a:pt x="1623293" y="84269"/>
                  <a:pt x="1606925" y="79884"/>
                  <a:pt x="1590261" y="77107"/>
                </a:cubicBezTo>
                <a:cubicBezTo>
                  <a:pt x="1532981" y="67561"/>
                  <a:pt x="1516057" y="68230"/>
                  <a:pt x="1461052" y="57229"/>
                </a:cubicBezTo>
                <a:cubicBezTo>
                  <a:pt x="1447657" y="54550"/>
                  <a:pt x="1434894" y="48585"/>
                  <a:pt x="1421296" y="47290"/>
                </a:cubicBezTo>
                <a:cubicBezTo>
                  <a:pt x="1365131" y="41941"/>
                  <a:pt x="1308639" y="40870"/>
                  <a:pt x="1252330" y="37351"/>
                </a:cubicBezTo>
                <a:lnTo>
                  <a:pt x="1103243" y="27411"/>
                </a:lnTo>
                <a:cubicBezTo>
                  <a:pt x="415826" y="43036"/>
                  <a:pt x="791782" y="-66269"/>
                  <a:pt x="636104" y="67168"/>
                </a:cubicBezTo>
                <a:cubicBezTo>
                  <a:pt x="623527" y="77948"/>
                  <a:pt x="609600" y="87046"/>
                  <a:pt x="596348" y="96985"/>
                </a:cubicBezTo>
                <a:cubicBezTo>
                  <a:pt x="585864" y="159888"/>
                  <a:pt x="616226" y="123490"/>
                  <a:pt x="606287" y="136742"/>
                </a:cubicBezTo>
                <a:close/>
              </a:path>
            </a:pathLst>
          </a:custGeom>
          <a:noFill/>
          <a:ln w="22225">
            <a:solidFill>
              <a:srgbClr val="E21EAA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9CA374A-50CA-B1DE-AFB4-A15E4BBFB0B1}"/>
              </a:ext>
            </a:extLst>
          </p:cNvPr>
          <p:cNvSpPr/>
          <p:nvPr/>
        </p:nvSpPr>
        <p:spPr>
          <a:xfrm>
            <a:off x="7911548" y="2398042"/>
            <a:ext cx="1908313" cy="1478219"/>
          </a:xfrm>
          <a:custGeom>
            <a:avLst/>
            <a:gdLst>
              <a:gd name="connsiteX0" fmla="*/ 0 w 1908313"/>
              <a:gd name="connsiteY0" fmla="*/ 86741 h 1478219"/>
              <a:gd name="connsiteX1" fmla="*/ 695739 w 1908313"/>
              <a:gd name="connsiteY1" fmla="*/ 7228 h 1478219"/>
              <a:gd name="connsiteX2" fmla="*/ 1023730 w 1908313"/>
              <a:gd name="connsiteY2" fmla="*/ 27106 h 1478219"/>
              <a:gd name="connsiteX3" fmla="*/ 1083365 w 1908313"/>
              <a:gd name="connsiteY3" fmla="*/ 37045 h 1478219"/>
              <a:gd name="connsiteX4" fmla="*/ 1242391 w 1908313"/>
              <a:gd name="connsiteY4" fmla="*/ 96680 h 1478219"/>
              <a:gd name="connsiteX5" fmla="*/ 1421295 w 1908313"/>
              <a:gd name="connsiteY5" fmla="*/ 176193 h 1478219"/>
              <a:gd name="connsiteX6" fmla="*/ 1461052 w 1908313"/>
              <a:gd name="connsiteY6" fmla="*/ 196071 h 1478219"/>
              <a:gd name="connsiteX7" fmla="*/ 1550504 w 1908313"/>
              <a:gd name="connsiteY7" fmla="*/ 265645 h 1478219"/>
              <a:gd name="connsiteX8" fmla="*/ 1610139 w 1908313"/>
              <a:gd name="connsiteY8" fmla="*/ 315341 h 1478219"/>
              <a:gd name="connsiteX9" fmla="*/ 1669774 w 1908313"/>
              <a:gd name="connsiteY9" fmla="*/ 384915 h 1478219"/>
              <a:gd name="connsiteX10" fmla="*/ 1699591 w 1908313"/>
              <a:gd name="connsiteY10" fmla="*/ 414732 h 1478219"/>
              <a:gd name="connsiteX11" fmla="*/ 1749287 w 1908313"/>
              <a:gd name="connsiteY11" fmla="*/ 504184 h 1478219"/>
              <a:gd name="connsiteX12" fmla="*/ 1779104 w 1908313"/>
              <a:gd name="connsiteY12" fmla="*/ 524062 h 1478219"/>
              <a:gd name="connsiteX13" fmla="*/ 1808922 w 1908313"/>
              <a:gd name="connsiteY13" fmla="*/ 593636 h 1478219"/>
              <a:gd name="connsiteX14" fmla="*/ 1838739 w 1908313"/>
              <a:gd name="connsiteY14" fmla="*/ 633393 h 1478219"/>
              <a:gd name="connsiteX15" fmla="*/ 1858617 w 1908313"/>
              <a:gd name="connsiteY15" fmla="*/ 712906 h 1478219"/>
              <a:gd name="connsiteX16" fmla="*/ 1878495 w 1908313"/>
              <a:gd name="connsiteY16" fmla="*/ 762601 h 1478219"/>
              <a:gd name="connsiteX17" fmla="*/ 1898374 w 1908313"/>
              <a:gd name="connsiteY17" fmla="*/ 891810 h 1478219"/>
              <a:gd name="connsiteX18" fmla="*/ 1908313 w 1908313"/>
              <a:gd name="connsiteY18" fmla="*/ 1030958 h 1478219"/>
              <a:gd name="connsiteX19" fmla="*/ 1888435 w 1908313"/>
              <a:gd name="connsiteY19" fmla="*/ 1199923 h 1478219"/>
              <a:gd name="connsiteX20" fmla="*/ 1878495 w 1908313"/>
              <a:gd name="connsiteY20" fmla="*/ 1229741 h 1478219"/>
              <a:gd name="connsiteX21" fmla="*/ 1749287 w 1908313"/>
              <a:gd name="connsiteY21" fmla="*/ 1309254 h 1478219"/>
              <a:gd name="connsiteX22" fmla="*/ 1699591 w 1908313"/>
              <a:gd name="connsiteY22" fmla="*/ 1329132 h 1478219"/>
              <a:gd name="connsiteX23" fmla="*/ 1630017 w 1908313"/>
              <a:gd name="connsiteY23" fmla="*/ 1339071 h 1478219"/>
              <a:gd name="connsiteX24" fmla="*/ 1510748 w 1908313"/>
              <a:gd name="connsiteY24" fmla="*/ 1358949 h 1478219"/>
              <a:gd name="connsiteX25" fmla="*/ 1470991 w 1908313"/>
              <a:gd name="connsiteY25" fmla="*/ 1368888 h 1478219"/>
              <a:gd name="connsiteX26" fmla="*/ 1282148 w 1908313"/>
              <a:gd name="connsiteY26" fmla="*/ 1388767 h 1478219"/>
              <a:gd name="connsiteX27" fmla="*/ 1232452 w 1908313"/>
              <a:gd name="connsiteY27" fmla="*/ 1368888 h 1478219"/>
              <a:gd name="connsiteX28" fmla="*/ 1272209 w 1908313"/>
              <a:gd name="connsiteY28" fmla="*/ 1339071 h 1478219"/>
              <a:gd name="connsiteX29" fmla="*/ 1282148 w 1908313"/>
              <a:gd name="connsiteY29" fmla="*/ 1329132 h 1478219"/>
              <a:gd name="connsiteX30" fmla="*/ 1272209 w 1908313"/>
              <a:gd name="connsiteY30" fmla="*/ 1358949 h 1478219"/>
              <a:gd name="connsiteX31" fmla="*/ 1242391 w 1908313"/>
              <a:gd name="connsiteY31" fmla="*/ 1368888 h 1478219"/>
              <a:gd name="connsiteX32" fmla="*/ 1222513 w 1908313"/>
              <a:gd name="connsiteY32" fmla="*/ 1388767 h 1478219"/>
              <a:gd name="connsiteX33" fmla="*/ 1242391 w 1908313"/>
              <a:gd name="connsiteY33" fmla="*/ 1418584 h 1478219"/>
              <a:gd name="connsiteX34" fmla="*/ 1331843 w 1908313"/>
              <a:gd name="connsiteY34" fmla="*/ 1458341 h 1478219"/>
              <a:gd name="connsiteX35" fmla="*/ 1371600 w 1908313"/>
              <a:gd name="connsiteY35" fmla="*/ 1478219 h 147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08313" h="1478219">
                <a:moveTo>
                  <a:pt x="0" y="86741"/>
                </a:moveTo>
                <a:cubicBezTo>
                  <a:pt x="231913" y="60237"/>
                  <a:pt x="462910" y="23859"/>
                  <a:pt x="695739" y="7228"/>
                </a:cubicBezTo>
                <a:cubicBezTo>
                  <a:pt x="921552" y="-8902"/>
                  <a:pt x="895637" y="3817"/>
                  <a:pt x="1023730" y="27106"/>
                </a:cubicBezTo>
                <a:cubicBezTo>
                  <a:pt x="1043557" y="30711"/>
                  <a:pt x="1063814" y="32157"/>
                  <a:pt x="1083365" y="37045"/>
                </a:cubicBezTo>
                <a:cubicBezTo>
                  <a:pt x="1122062" y="46719"/>
                  <a:pt x="1216847" y="85733"/>
                  <a:pt x="1242391" y="96680"/>
                </a:cubicBezTo>
                <a:cubicBezTo>
                  <a:pt x="1302374" y="122387"/>
                  <a:pt x="1362925" y="147009"/>
                  <a:pt x="1421295" y="176193"/>
                </a:cubicBezTo>
                <a:cubicBezTo>
                  <a:pt x="1434547" y="182819"/>
                  <a:pt x="1448870" y="187637"/>
                  <a:pt x="1461052" y="196071"/>
                </a:cubicBezTo>
                <a:cubicBezTo>
                  <a:pt x="1492110" y="217573"/>
                  <a:pt x="1521007" y="242047"/>
                  <a:pt x="1550504" y="265645"/>
                </a:cubicBezTo>
                <a:cubicBezTo>
                  <a:pt x="1570710" y="281810"/>
                  <a:pt x="1593299" y="295695"/>
                  <a:pt x="1610139" y="315341"/>
                </a:cubicBezTo>
                <a:cubicBezTo>
                  <a:pt x="1630017" y="338532"/>
                  <a:pt x="1649341" y="362211"/>
                  <a:pt x="1669774" y="384915"/>
                </a:cubicBezTo>
                <a:cubicBezTo>
                  <a:pt x="1679177" y="395363"/>
                  <a:pt x="1691421" y="403294"/>
                  <a:pt x="1699591" y="414732"/>
                </a:cubicBezTo>
                <a:cubicBezTo>
                  <a:pt x="1739909" y="471177"/>
                  <a:pt x="1696460" y="442553"/>
                  <a:pt x="1749287" y="504184"/>
                </a:cubicBezTo>
                <a:cubicBezTo>
                  <a:pt x="1757061" y="513253"/>
                  <a:pt x="1769165" y="517436"/>
                  <a:pt x="1779104" y="524062"/>
                </a:cubicBezTo>
                <a:cubicBezTo>
                  <a:pt x="1789043" y="547253"/>
                  <a:pt x="1796840" y="571485"/>
                  <a:pt x="1808922" y="593636"/>
                </a:cubicBezTo>
                <a:cubicBezTo>
                  <a:pt x="1816854" y="608179"/>
                  <a:pt x="1832368" y="618102"/>
                  <a:pt x="1838739" y="633393"/>
                </a:cubicBezTo>
                <a:cubicBezTo>
                  <a:pt x="1849247" y="658612"/>
                  <a:pt x="1850583" y="686794"/>
                  <a:pt x="1858617" y="712906"/>
                </a:cubicBezTo>
                <a:cubicBezTo>
                  <a:pt x="1863864" y="729958"/>
                  <a:pt x="1871869" y="746036"/>
                  <a:pt x="1878495" y="762601"/>
                </a:cubicBezTo>
                <a:cubicBezTo>
                  <a:pt x="1883731" y="794014"/>
                  <a:pt x="1895531" y="861955"/>
                  <a:pt x="1898374" y="891810"/>
                </a:cubicBezTo>
                <a:cubicBezTo>
                  <a:pt x="1902783" y="938101"/>
                  <a:pt x="1905000" y="984575"/>
                  <a:pt x="1908313" y="1030958"/>
                </a:cubicBezTo>
                <a:cubicBezTo>
                  <a:pt x="1901687" y="1087280"/>
                  <a:pt x="1896848" y="1143840"/>
                  <a:pt x="1888435" y="1199923"/>
                </a:cubicBezTo>
                <a:cubicBezTo>
                  <a:pt x="1886881" y="1210284"/>
                  <a:pt x="1886283" y="1222732"/>
                  <a:pt x="1878495" y="1229741"/>
                </a:cubicBezTo>
                <a:cubicBezTo>
                  <a:pt x="1850036" y="1255354"/>
                  <a:pt x="1790781" y="1290812"/>
                  <a:pt x="1749287" y="1309254"/>
                </a:cubicBezTo>
                <a:cubicBezTo>
                  <a:pt x="1732983" y="1316500"/>
                  <a:pt x="1716900" y="1324805"/>
                  <a:pt x="1699591" y="1329132"/>
                </a:cubicBezTo>
                <a:cubicBezTo>
                  <a:pt x="1676864" y="1334814"/>
                  <a:pt x="1653157" y="1335417"/>
                  <a:pt x="1630017" y="1339071"/>
                </a:cubicBezTo>
                <a:cubicBezTo>
                  <a:pt x="1590205" y="1345357"/>
                  <a:pt x="1549849" y="1349174"/>
                  <a:pt x="1510748" y="1358949"/>
                </a:cubicBezTo>
                <a:cubicBezTo>
                  <a:pt x="1497496" y="1362262"/>
                  <a:pt x="1484465" y="1366642"/>
                  <a:pt x="1470991" y="1368888"/>
                </a:cubicBezTo>
                <a:cubicBezTo>
                  <a:pt x="1418857" y="1377577"/>
                  <a:pt x="1330824" y="1384342"/>
                  <a:pt x="1282148" y="1388767"/>
                </a:cubicBezTo>
                <a:cubicBezTo>
                  <a:pt x="1144169" y="1371520"/>
                  <a:pt x="1196150" y="1389632"/>
                  <a:pt x="1232452" y="1368888"/>
                </a:cubicBezTo>
                <a:cubicBezTo>
                  <a:pt x="1246835" y="1360669"/>
                  <a:pt x="1258162" y="1347850"/>
                  <a:pt x="1272209" y="1339071"/>
                </a:cubicBezTo>
                <a:cubicBezTo>
                  <a:pt x="1300282" y="1321526"/>
                  <a:pt x="1340908" y="1309545"/>
                  <a:pt x="1282148" y="1329132"/>
                </a:cubicBezTo>
                <a:cubicBezTo>
                  <a:pt x="1278835" y="1339071"/>
                  <a:pt x="1279617" y="1351541"/>
                  <a:pt x="1272209" y="1358949"/>
                </a:cubicBezTo>
                <a:cubicBezTo>
                  <a:pt x="1264801" y="1366357"/>
                  <a:pt x="1251375" y="1363498"/>
                  <a:pt x="1242391" y="1368888"/>
                </a:cubicBezTo>
                <a:cubicBezTo>
                  <a:pt x="1234356" y="1373709"/>
                  <a:pt x="1229139" y="1382141"/>
                  <a:pt x="1222513" y="1388767"/>
                </a:cubicBezTo>
                <a:cubicBezTo>
                  <a:pt x="1229139" y="1398706"/>
                  <a:pt x="1233214" y="1410937"/>
                  <a:pt x="1242391" y="1418584"/>
                </a:cubicBezTo>
                <a:cubicBezTo>
                  <a:pt x="1254708" y="1428848"/>
                  <a:pt x="1320648" y="1454143"/>
                  <a:pt x="1331843" y="1458341"/>
                </a:cubicBezTo>
                <a:cubicBezTo>
                  <a:pt x="1368391" y="1472047"/>
                  <a:pt x="1353231" y="1459850"/>
                  <a:pt x="1371600" y="1478219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4E51991-CB77-2ED8-77AA-18B81C0F9A70}"/>
              </a:ext>
            </a:extLst>
          </p:cNvPr>
          <p:cNvSpPr/>
          <p:nvPr/>
        </p:nvSpPr>
        <p:spPr>
          <a:xfrm>
            <a:off x="8592013" y="3033667"/>
            <a:ext cx="414130" cy="2208891"/>
          </a:xfrm>
          <a:custGeom>
            <a:avLst/>
            <a:gdLst>
              <a:gd name="connsiteX0" fmla="*/ 0 w 337930"/>
              <a:gd name="connsiteY0" fmla="*/ 12267 h 2189420"/>
              <a:gd name="connsiteX1" fmla="*/ 248478 w 337930"/>
              <a:gd name="connsiteY1" fmla="*/ 22206 h 2189420"/>
              <a:gd name="connsiteX2" fmla="*/ 258417 w 337930"/>
              <a:gd name="connsiteY2" fmla="*/ 181232 h 2189420"/>
              <a:gd name="connsiteX3" fmla="*/ 278296 w 337930"/>
              <a:gd name="connsiteY3" fmla="*/ 280623 h 2189420"/>
              <a:gd name="connsiteX4" fmla="*/ 288235 w 337930"/>
              <a:gd name="connsiteY4" fmla="*/ 330319 h 2189420"/>
              <a:gd name="connsiteX5" fmla="*/ 298174 w 337930"/>
              <a:gd name="connsiteY5" fmla="*/ 449589 h 2189420"/>
              <a:gd name="connsiteX6" fmla="*/ 318052 w 337930"/>
              <a:gd name="connsiteY6" fmla="*/ 867032 h 2189420"/>
              <a:gd name="connsiteX7" fmla="*/ 337930 w 337930"/>
              <a:gd name="connsiteY7" fmla="*/ 1105571 h 2189420"/>
              <a:gd name="connsiteX8" fmla="*/ 327991 w 337930"/>
              <a:gd name="connsiteY8" fmla="*/ 1244719 h 2189420"/>
              <a:gd name="connsiteX9" fmla="*/ 318052 w 337930"/>
              <a:gd name="connsiteY9" fmla="*/ 1344110 h 2189420"/>
              <a:gd name="connsiteX10" fmla="*/ 308113 w 337930"/>
              <a:gd name="connsiteY10" fmla="*/ 1453441 h 2189420"/>
              <a:gd name="connsiteX11" fmla="*/ 298174 w 337930"/>
              <a:gd name="connsiteY11" fmla="*/ 2079606 h 2189420"/>
              <a:gd name="connsiteX12" fmla="*/ 288235 w 337930"/>
              <a:gd name="connsiteY12" fmla="*/ 2178997 h 2189420"/>
              <a:gd name="connsiteX13" fmla="*/ 9939 w 337930"/>
              <a:gd name="connsiteY13" fmla="*/ 2188936 h 218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37930" h="2189420">
                <a:moveTo>
                  <a:pt x="0" y="12267"/>
                </a:moveTo>
                <a:cubicBezTo>
                  <a:pt x="82826" y="15580"/>
                  <a:pt x="179100" y="-23157"/>
                  <a:pt x="248478" y="22206"/>
                </a:cubicBezTo>
                <a:cubicBezTo>
                  <a:pt x="292931" y="51272"/>
                  <a:pt x="253609" y="128338"/>
                  <a:pt x="258417" y="181232"/>
                </a:cubicBezTo>
                <a:cubicBezTo>
                  <a:pt x="262913" y="230685"/>
                  <a:pt x="268680" y="237351"/>
                  <a:pt x="278296" y="280623"/>
                </a:cubicBezTo>
                <a:cubicBezTo>
                  <a:pt x="281961" y="297114"/>
                  <a:pt x="284922" y="313754"/>
                  <a:pt x="288235" y="330319"/>
                </a:cubicBezTo>
                <a:cubicBezTo>
                  <a:pt x="291548" y="370076"/>
                  <a:pt x="295961" y="409756"/>
                  <a:pt x="298174" y="449589"/>
                </a:cubicBezTo>
                <a:cubicBezTo>
                  <a:pt x="305901" y="588680"/>
                  <a:pt x="302668" y="728579"/>
                  <a:pt x="318052" y="867032"/>
                </a:cubicBezTo>
                <a:cubicBezTo>
                  <a:pt x="333491" y="1005985"/>
                  <a:pt x="325995" y="926550"/>
                  <a:pt x="337930" y="1105571"/>
                </a:cubicBezTo>
                <a:cubicBezTo>
                  <a:pt x="334617" y="1151954"/>
                  <a:pt x="331853" y="1198379"/>
                  <a:pt x="327991" y="1244719"/>
                </a:cubicBezTo>
                <a:cubicBezTo>
                  <a:pt x="325226" y="1277900"/>
                  <a:pt x="321209" y="1310964"/>
                  <a:pt x="318052" y="1344110"/>
                </a:cubicBezTo>
                <a:cubicBezTo>
                  <a:pt x="314583" y="1380539"/>
                  <a:pt x="311426" y="1416997"/>
                  <a:pt x="308113" y="1453441"/>
                </a:cubicBezTo>
                <a:cubicBezTo>
                  <a:pt x="304800" y="1662163"/>
                  <a:pt x="303891" y="1870936"/>
                  <a:pt x="298174" y="2079606"/>
                </a:cubicBezTo>
                <a:cubicBezTo>
                  <a:pt x="297262" y="2112889"/>
                  <a:pt x="314416" y="2158426"/>
                  <a:pt x="288235" y="2178997"/>
                </a:cubicBezTo>
                <a:cubicBezTo>
                  <a:pt x="270734" y="2192747"/>
                  <a:pt x="16705" y="2188936"/>
                  <a:pt x="9939" y="2188936"/>
                </a:cubicBezTo>
              </a:path>
            </a:pathLst>
          </a:custGeom>
          <a:noFill/>
          <a:ln w="317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B41EFC-4E59-F67C-DD76-F84639821794}"/>
              </a:ext>
            </a:extLst>
          </p:cNvPr>
          <p:cNvSpPr/>
          <p:nvPr/>
        </p:nvSpPr>
        <p:spPr>
          <a:xfrm>
            <a:off x="4752367" y="2398042"/>
            <a:ext cx="757956" cy="247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43806C-2993-CCA8-AE53-2E1A6B82ED73}"/>
              </a:ext>
            </a:extLst>
          </p:cNvPr>
          <p:cNvSpPr txBox="1"/>
          <p:nvPr/>
        </p:nvSpPr>
        <p:spPr>
          <a:xfrm>
            <a:off x="4378257" y="2336543"/>
            <a:ext cx="139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21EAA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VCNN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DEB6B3-0742-063C-BFB1-07995C2A8C69}"/>
              </a:ext>
            </a:extLst>
          </p:cNvPr>
          <p:cNvSpPr txBox="1"/>
          <p:nvPr/>
        </p:nvSpPr>
        <p:spPr>
          <a:xfrm>
            <a:off x="4715249" y="2566702"/>
            <a:ext cx="1391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E21EAA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2310683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72E91B-23C3-7FD3-F950-943503E15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370" y="6396335"/>
            <a:ext cx="4054629" cy="4616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DC0941-9FA9-03AC-3CA8-16BC044282B2}"/>
              </a:ext>
            </a:extLst>
          </p:cNvPr>
          <p:cNvSpPr txBox="1"/>
          <p:nvPr/>
        </p:nvSpPr>
        <p:spPr>
          <a:xfrm>
            <a:off x="619537" y="216309"/>
            <a:ext cx="287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Model Development Phase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83DBF63D-3092-EAB1-D935-2701D0A62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95" y="216309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915ECD-280E-63C4-D3AA-2189068159AD}"/>
              </a:ext>
            </a:extLst>
          </p:cNvPr>
          <p:cNvSpPr txBox="1"/>
          <p:nvPr/>
        </p:nvSpPr>
        <p:spPr>
          <a:xfrm>
            <a:off x="1157426" y="1784112"/>
            <a:ext cx="139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HCNN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11F9B-51FB-2785-CFBF-572C7CA75DF0}"/>
              </a:ext>
            </a:extLst>
          </p:cNvPr>
          <p:cNvSpPr txBox="1"/>
          <p:nvPr/>
        </p:nvSpPr>
        <p:spPr>
          <a:xfrm>
            <a:off x="9319679" y="216309"/>
            <a:ext cx="287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Architectures Used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A0003C-280D-F928-E907-1496EB328C9D}"/>
              </a:ext>
            </a:extLst>
          </p:cNvPr>
          <p:cNvSpPr txBox="1"/>
          <p:nvPr/>
        </p:nvSpPr>
        <p:spPr>
          <a:xfrm>
            <a:off x="1199236" y="2353498"/>
            <a:ext cx="139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“m03”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1DC1A8-CD84-4912-9940-4390A7139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58" y="1631226"/>
            <a:ext cx="3089780" cy="3595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C2E720-B514-38EC-B281-EA15FD2F5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378" y="1127729"/>
            <a:ext cx="3164273" cy="42495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DB86E-488B-68A9-C2BB-61412499376D}"/>
              </a:ext>
            </a:extLst>
          </p:cNvPr>
          <p:cNvSpPr txBox="1"/>
          <p:nvPr/>
        </p:nvSpPr>
        <p:spPr>
          <a:xfrm>
            <a:off x="6708677" y="3500781"/>
            <a:ext cx="139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classification of OL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211CF8-90E4-D745-BD1E-D8849EFD0CC2}"/>
              </a:ext>
            </a:extLst>
          </p:cNvPr>
          <p:cNvSpPr txBox="1"/>
          <p:nvPr/>
        </p:nvSpPr>
        <p:spPr>
          <a:xfrm>
            <a:off x="10969253" y="4686851"/>
            <a:ext cx="1116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classification of OL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A4876E-0A1B-C947-9ACC-ECFD5B4376B2}"/>
              </a:ext>
            </a:extLst>
          </p:cNvPr>
          <p:cNvSpPr txBox="1"/>
          <p:nvPr/>
        </p:nvSpPr>
        <p:spPr>
          <a:xfrm>
            <a:off x="741922" y="2989040"/>
            <a:ext cx="229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Output Layer 0:</a:t>
            </a:r>
          </a:p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Many or Few Colors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80CBAD-87D2-DFFC-BBC3-D67B7798B33A}"/>
              </a:ext>
            </a:extLst>
          </p:cNvPr>
          <p:cNvSpPr txBox="1"/>
          <p:nvPr/>
        </p:nvSpPr>
        <p:spPr>
          <a:xfrm>
            <a:off x="106017" y="3921041"/>
            <a:ext cx="3565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Output Layer 1:</a:t>
            </a:r>
          </a:p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Flat classes </a:t>
            </a:r>
          </a:p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(i.e., the 9 classes of the dataset)</a:t>
            </a:r>
          </a:p>
        </p:txBody>
      </p:sp>
    </p:spTree>
    <p:extLst>
      <p:ext uri="{BB962C8B-B14F-4D97-AF65-F5344CB8AC3E}">
        <p14:creationId xmlns:p14="http://schemas.microsoft.com/office/powerpoint/2010/main" val="3543611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DC0941-9FA9-03AC-3CA8-16BC044282B2}"/>
              </a:ext>
            </a:extLst>
          </p:cNvPr>
          <p:cNvSpPr txBox="1"/>
          <p:nvPr/>
        </p:nvSpPr>
        <p:spPr>
          <a:xfrm>
            <a:off x="619537" y="216309"/>
            <a:ext cx="287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Model Development Phase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83DBF63D-3092-EAB1-D935-2701D0A62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95" y="216309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915ECD-280E-63C4-D3AA-2189068159AD}"/>
              </a:ext>
            </a:extLst>
          </p:cNvPr>
          <p:cNvSpPr txBox="1"/>
          <p:nvPr/>
        </p:nvSpPr>
        <p:spPr>
          <a:xfrm>
            <a:off x="1157426" y="1784112"/>
            <a:ext cx="139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HCNN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11F9B-51FB-2785-CFBF-572C7CA75DF0}"/>
              </a:ext>
            </a:extLst>
          </p:cNvPr>
          <p:cNvSpPr txBox="1"/>
          <p:nvPr/>
        </p:nvSpPr>
        <p:spPr>
          <a:xfrm>
            <a:off x="9319679" y="216309"/>
            <a:ext cx="287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Architectures Used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A0003C-280D-F928-E907-1496EB328C9D}"/>
              </a:ext>
            </a:extLst>
          </p:cNvPr>
          <p:cNvSpPr txBox="1"/>
          <p:nvPr/>
        </p:nvSpPr>
        <p:spPr>
          <a:xfrm>
            <a:off x="1199236" y="2353498"/>
            <a:ext cx="139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“m03”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C2E720-B514-38EC-B281-EA15FD2F5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727" y="1137889"/>
            <a:ext cx="3164273" cy="4249515"/>
          </a:xfrm>
          <a:prstGeom prst="rect">
            <a:avLst/>
          </a:prstGeom>
        </p:spPr>
      </p:pic>
      <p:pic>
        <p:nvPicPr>
          <p:cNvPr id="3" name="Picture 2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AE64E364-641B-BF2C-363F-74D6BBF4E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848" y="951056"/>
            <a:ext cx="4152849" cy="46434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F6031F-4754-C992-0EBE-E314DCE6E2C6}"/>
              </a:ext>
            </a:extLst>
          </p:cNvPr>
          <p:cNvSpPr/>
          <p:nvPr/>
        </p:nvSpPr>
        <p:spPr>
          <a:xfrm>
            <a:off x="2980944" y="3022600"/>
            <a:ext cx="1780032" cy="2364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F2365-26DB-BD59-B92B-BBEF344C23ED}"/>
              </a:ext>
            </a:extLst>
          </p:cNvPr>
          <p:cNvSpPr/>
          <p:nvPr/>
        </p:nvSpPr>
        <p:spPr>
          <a:xfrm>
            <a:off x="4364736" y="4065016"/>
            <a:ext cx="1865376" cy="1403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FD01B8-78C2-4A48-D99B-00FFC28BAA1F}"/>
              </a:ext>
            </a:extLst>
          </p:cNvPr>
          <p:cNvCxnSpPr>
            <a:cxnSpLocks/>
          </p:cNvCxnSpPr>
          <p:nvPr/>
        </p:nvCxnSpPr>
        <p:spPr>
          <a:xfrm flipV="1">
            <a:off x="8179904" y="3786809"/>
            <a:ext cx="308113" cy="56653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AD1644-2FCF-EA55-A71F-979D4DF8F7AF}"/>
              </a:ext>
            </a:extLst>
          </p:cNvPr>
          <p:cNvCxnSpPr>
            <a:cxnSpLocks/>
          </p:cNvCxnSpPr>
          <p:nvPr/>
        </p:nvCxnSpPr>
        <p:spPr>
          <a:xfrm flipV="1">
            <a:off x="10280374" y="5468112"/>
            <a:ext cx="294861" cy="55659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01794D-403C-3AC8-3AEF-8788855EE02D}"/>
              </a:ext>
            </a:extLst>
          </p:cNvPr>
          <p:cNvCxnSpPr>
            <a:cxnSpLocks/>
          </p:cNvCxnSpPr>
          <p:nvPr/>
        </p:nvCxnSpPr>
        <p:spPr>
          <a:xfrm>
            <a:off x="9685616" y="2152683"/>
            <a:ext cx="269152" cy="0"/>
          </a:xfrm>
          <a:prstGeom prst="straightConnector1">
            <a:avLst/>
          </a:prstGeom>
          <a:ln w="19050">
            <a:solidFill>
              <a:srgbClr val="E21EA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C4AA627A-2992-C3CE-4342-0376E76A4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370" y="6396335"/>
            <a:ext cx="4054629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79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DC0941-9FA9-03AC-3CA8-16BC044282B2}"/>
              </a:ext>
            </a:extLst>
          </p:cNvPr>
          <p:cNvSpPr txBox="1"/>
          <p:nvPr/>
        </p:nvSpPr>
        <p:spPr>
          <a:xfrm>
            <a:off x="619537" y="216309"/>
            <a:ext cx="287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Model Development Phase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83DBF63D-3092-EAB1-D935-2701D0A62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95" y="216309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915ECD-280E-63C4-D3AA-2189068159AD}"/>
              </a:ext>
            </a:extLst>
          </p:cNvPr>
          <p:cNvSpPr txBox="1"/>
          <p:nvPr/>
        </p:nvSpPr>
        <p:spPr>
          <a:xfrm>
            <a:off x="499921" y="794569"/>
            <a:ext cx="139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HCNN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11F9B-51FB-2785-CFBF-572C7CA75DF0}"/>
              </a:ext>
            </a:extLst>
          </p:cNvPr>
          <p:cNvSpPr txBox="1"/>
          <p:nvPr/>
        </p:nvSpPr>
        <p:spPr>
          <a:xfrm>
            <a:off x="9319679" y="216309"/>
            <a:ext cx="287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Architectures Used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A0003C-280D-F928-E907-1496EB328C9D}"/>
              </a:ext>
            </a:extLst>
          </p:cNvPr>
          <p:cNvSpPr txBox="1"/>
          <p:nvPr/>
        </p:nvSpPr>
        <p:spPr>
          <a:xfrm>
            <a:off x="541731" y="1363955"/>
            <a:ext cx="139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“m03”</a:t>
            </a:r>
          </a:p>
        </p:txBody>
      </p:sp>
      <p:pic>
        <p:nvPicPr>
          <p:cNvPr id="3" name="Picture 2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AE64E364-641B-BF2C-363F-74D6BBF4E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14" y="859616"/>
            <a:ext cx="4152849" cy="464340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FD01B8-78C2-4A48-D99B-00FFC28BAA1F}"/>
              </a:ext>
            </a:extLst>
          </p:cNvPr>
          <p:cNvCxnSpPr>
            <a:cxnSpLocks/>
          </p:cNvCxnSpPr>
          <p:nvPr/>
        </p:nvCxnSpPr>
        <p:spPr>
          <a:xfrm flipV="1">
            <a:off x="2950670" y="3695369"/>
            <a:ext cx="308113" cy="56653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AD1644-2FCF-EA55-A71F-979D4DF8F7AF}"/>
              </a:ext>
            </a:extLst>
          </p:cNvPr>
          <p:cNvCxnSpPr>
            <a:cxnSpLocks/>
          </p:cNvCxnSpPr>
          <p:nvPr/>
        </p:nvCxnSpPr>
        <p:spPr>
          <a:xfrm flipV="1">
            <a:off x="5051140" y="5376672"/>
            <a:ext cx="294861" cy="55659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01794D-403C-3AC8-3AEF-8788855EE02D}"/>
              </a:ext>
            </a:extLst>
          </p:cNvPr>
          <p:cNvCxnSpPr>
            <a:cxnSpLocks/>
          </p:cNvCxnSpPr>
          <p:nvPr/>
        </p:nvCxnSpPr>
        <p:spPr>
          <a:xfrm>
            <a:off x="4456382" y="2061243"/>
            <a:ext cx="269152" cy="0"/>
          </a:xfrm>
          <a:prstGeom prst="straightConnector1">
            <a:avLst/>
          </a:prstGeom>
          <a:ln w="19050">
            <a:solidFill>
              <a:srgbClr val="E21EA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97A8BB-DADF-4E33-8298-5E88FE29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817" y="91303"/>
            <a:ext cx="5102088" cy="673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8C5F66-EAE3-AE7E-F6B0-1A1FC76CC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82040"/>
            <a:ext cx="4180179" cy="4759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103783E-CF3D-D1EE-BED4-FE6CBF9C8191}"/>
              </a:ext>
            </a:extLst>
          </p:cNvPr>
          <p:cNvSpPr txBox="1"/>
          <p:nvPr/>
        </p:nvSpPr>
        <p:spPr>
          <a:xfrm>
            <a:off x="4556932" y="1301345"/>
            <a:ext cx="139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21EAA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VCNN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7431D6-7CB9-A12B-AE9D-B52B932CFC49}"/>
              </a:ext>
            </a:extLst>
          </p:cNvPr>
          <p:cNvSpPr txBox="1"/>
          <p:nvPr/>
        </p:nvSpPr>
        <p:spPr>
          <a:xfrm>
            <a:off x="4893924" y="1531504"/>
            <a:ext cx="1391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E21EAA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3B6BC9-8E43-7CCE-D968-5BADC6A1C426}"/>
              </a:ext>
            </a:extLst>
          </p:cNvPr>
          <p:cNvSpPr txBox="1"/>
          <p:nvPr/>
        </p:nvSpPr>
        <p:spPr>
          <a:xfrm>
            <a:off x="7840158" y="78483"/>
            <a:ext cx="139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21EAA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VCNN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3981CE-65B7-867F-8C05-60741EA96C7D}"/>
              </a:ext>
            </a:extLst>
          </p:cNvPr>
          <p:cNvSpPr txBox="1"/>
          <p:nvPr/>
        </p:nvSpPr>
        <p:spPr>
          <a:xfrm>
            <a:off x="8177150" y="308642"/>
            <a:ext cx="1391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E21EAA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2F1F73-2D9B-DC27-D2A5-1F4B4A4F468E}"/>
              </a:ext>
            </a:extLst>
          </p:cNvPr>
          <p:cNvSpPr txBox="1"/>
          <p:nvPr/>
        </p:nvSpPr>
        <p:spPr>
          <a:xfrm>
            <a:off x="9900394" y="2653853"/>
            <a:ext cx="139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VCNN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11444E-D399-9302-D1CA-DAB970D892E4}"/>
              </a:ext>
            </a:extLst>
          </p:cNvPr>
          <p:cNvSpPr txBox="1"/>
          <p:nvPr/>
        </p:nvSpPr>
        <p:spPr>
          <a:xfrm>
            <a:off x="10237386" y="2884012"/>
            <a:ext cx="1391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parent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58B3F8-E21B-D0CD-52C2-65638E352D1B}"/>
              </a:ext>
            </a:extLst>
          </p:cNvPr>
          <p:cNvSpPr txBox="1"/>
          <p:nvPr/>
        </p:nvSpPr>
        <p:spPr>
          <a:xfrm>
            <a:off x="5074730" y="3952303"/>
            <a:ext cx="139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VCNN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9D80BA-666B-7F12-9072-548A170EF381}"/>
              </a:ext>
            </a:extLst>
          </p:cNvPr>
          <p:cNvSpPr txBox="1"/>
          <p:nvPr/>
        </p:nvSpPr>
        <p:spPr>
          <a:xfrm>
            <a:off x="5411722" y="4182462"/>
            <a:ext cx="1391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child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10FB60-48C6-CE50-E75C-C4982B3C97A4}"/>
              </a:ext>
            </a:extLst>
          </p:cNvPr>
          <p:cNvSpPr txBox="1"/>
          <p:nvPr/>
        </p:nvSpPr>
        <p:spPr>
          <a:xfrm>
            <a:off x="10017790" y="6013381"/>
            <a:ext cx="139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VCNN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90193F-55C1-E967-A6AC-FA2BD421668F}"/>
              </a:ext>
            </a:extLst>
          </p:cNvPr>
          <p:cNvSpPr txBox="1"/>
          <p:nvPr/>
        </p:nvSpPr>
        <p:spPr>
          <a:xfrm>
            <a:off x="10354782" y="6243540"/>
            <a:ext cx="1391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child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533EBA-A2F9-E2DB-80D9-189272835987}"/>
              </a:ext>
            </a:extLst>
          </p:cNvPr>
          <p:cNvSpPr txBox="1"/>
          <p:nvPr/>
        </p:nvSpPr>
        <p:spPr>
          <a:xfrm>
            <a:off x="1473905" y="1962932"/>
            <a:ext cx="139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VCNN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EDE6AA-D604-C00E-48F1-8183A39E64EE}"/>
              </a:ext>
            </a:extLst>
          </p:cNvPr>
          <p:cNvSpPr txBox="1"/>
          <p:nvPr/>
        </p:nvSpPr>
        <p:spPr>
          <a:xfrm>
            <a:off x="1810897" y="2193091"/>
            <a:ext cx="1391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parent</a:t>
            </a:r>
          </a:p>
        </p:txBody>
      </p:sp>
    </p:spTree>
    <p:extLst>
      <p:ext uri="{BB962C8B-B14F-4D97-AF65-F5344CB8AC3E}">
        <p14:creationId xmlns:p14="http://schemas.microsoft.com/office/powerpoint/2010/main" val="4070732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DC0941-9FA9-03AC-3CA8-16BC044282B2}"/>
              </a:ext>
            </a:extLst>
          </p:cNvPr>
          <p:cNvSpPr txBox="1"/>
          <p:nvPr/>
        </p:nvSpPr>
        <p:spPr>
          <a:xfrm>
            <a:off x="619537" y="216309"/>
            <a:ext cx="287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Model Development Phase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83DBF63D-3092-EAB1-D935-2701D0A62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95" y="216309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915ECD-280E-63C4-D3AA-2189068159AD}"/>
              </a:ext>
            </a:extLst>
          </p:cNvPr>
          <p:cNvSpPr txBox="1"/>
          <p:nvPr/>
        </p:nvSpPr>
        <p:spPr>
          <a:xfrm>
            <a:off x="5480268" y="4339883"/>
            <a:ext cx="1391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XCNN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11F9B-51FB-2785-CFBF-572C7CA75DF0}"/>
              </a:ext>
            </a:extLst>
          </p:cNvPr>
          <p:cNvSpPr txBox="1"/>
          <p:nvPr/>
        </p:nvSpPr>
        <p:spPr>
          <a:xfrm>
            <a:off x="9319679" y="216309"/>
            <a:ext cx="287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Architectures Used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A0003C-280D-F928-E907-1496EB328C9D}"/>
              </a:ext>
            </a:extLst>
          </p:cNvPr>
          <p:cNvSpPr txBox="1"/>
          <p:nvPr/>
        </p:nvSpPr>
        <p:spPr>
          <a:xfrm>
            <a:off x="5522078" y="4909269"/>
            <a:ext cx="1391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“m04”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8C5F66-EAE3-AE7E-F6B0-1A1FC76CC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821" y="6382040"/>
            <a:ext cx="4180179" cy="475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CAD46C-E578-4D3D-3916-B90F4EBA7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815" y="1363955"/>
            <a:ext cx="2159848" cy="24465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63DC53-7444-EBCB-8281-C8125085F23D}"/>
              </a:ext>
            </a:extLst>
          </p:cNvPr>
          <p:cNvSpPr/>
          <p:nvPr/>
        </p:nvSpPr>
        <p:spPr>
          <a:xfrm>
            <a:off x="5426767" y="1548621"/>
            <a:ext cx="1669326" cy="429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5C4424-59BA-6E92-D854-231F7A2F7619}"/>
              </a:ext>
            </a:extLst>
          </p:cNvPr>
          <p:cNvSpPr txBox="1"/>
          <p:nvPr/>
        </p:nvSpPr>
        <p:spPr>
          <a:xfrm>
            <a:off x="5367620" y="1411767"/>
            <a:ext cx="139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E21EAA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VCNN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1AB3B-FECF-E160-09CF-93A72BC8537E}"/>
              </a:ext>
            </a:extLst>
          </p:cNvPr>
          <p:cNvSpPr txBox="1"/>
          <p:nvPr/>
        </p:nvSpPr>
        <p:spPr>
          <a:xfrm>
            <a:off x="5917182" y="1671732"/>
            <a:ext cx="1391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21EAA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trained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FE94CB-D9BE-6DF6-F990-6AD1A55A8FC4}"/>
              </a:ext>
            </a:extLst>
          </p:cNvPr>
          <p:cNvSpPr txBox="1"/>
          <p:nvPr/>
        </p:nvSpPr>
        <p:spPr>
          <a:xfrm>
            <a:off x="1" y="6455832"/>
            <a:ext cx="138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up next: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693321-34BD-F9CD-AA07-6DEBEB8AE4A2}"/>
              </a:ext>
            </a:extLst>
          </p:cNvPr>
          <p:cNvSpPr txBox="1"/>
          <p:nvPr/>
        </p:nvSpPr>
        <p:spPr>
          <a:xfrm>
            <a:off x="818230" y="6475710"/>
            <a:ext cx="288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Model Evaluation Phase</a:t>
            </a:r>
          </a:p>
        </p:txBody>
      </p:sp>
    </p:spTree>
    <p:extLst>
      <p:ext uri="{BB962C8B-B14F-4D97-AF65-F5344CB8AC3E}">
        <p14:creationId xmlns:p14="http://schemas.microsoft.com/office/powerpoint/2010/main" val="2156280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A11F9B-51FB-2785-CFBF-572C7CA75DF0}"/>
              </a:ext>
            </a:extLst>
          </p:cNvPr>
          <p:cNvSpPr txBox="1"/>
          <p:nvPr/>
        </p:nvSpPr>
        <p:spPr>
          <a:xfrm>
            <a:off x="4659839" y="635337"/>
            <a:ext cx="2872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Objective Functions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8C5F66-EAE3-AE7E-F6B0-1A1FC76CC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821" y="6382040"/>
            <a:ext cx="4180179" cy="47596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DF194D4D-2C7D-A8AE-6488-BC927D7B6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83" y="244969"/>
            <a:ext cx="342789" cy="3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693321-34BD-F9CD-AA07-6DEBEB8AE4A2}"/>
              </a:ext>
            </a:extLst>
          </p:cNvPr>
          <p:cNvSpPr txBox="1"/>
          <p:nvPr/>
        </p:nvSpPr>
        <p:spPr>
          <a:xfrm>
            <a:off x="561672" y="216309"/>
            <a:ext cx="2889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Model Evaluation Phase</a:t>
            </a:r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DE60683A-6860-773A-3538-7C8285102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014" y="1908520"/>
            <a:ext cx="7914940" cy="223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11A4F00-01A1-37D2-6495-7F7FDA605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014" y="4139653"/>
            <a:ext cx="7668941" cy="32404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A4449AE-456B-47B8-7979-664734521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9430" y="4961345"/>
            <a:ext cx="8037436" cy="126214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F43247-4846-4B78-7391-5264A018F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071" y="3059641"/>
            <a:ext cx="746825" cy="53345"/>
          </a:xfrm>
          <a:prstGeom prst="rect">
            <a:avLst/>
          </a:prstGeom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71A801DB-2CE0-8C51-D1FB-0A373DC2F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440" y="1983781"/>
            <a:ext cx="318738" cy="24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3DFC946E-C14F-41B7-1F7D-F7DD8A15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440" y="4860235"/>
            <a:ext cx="318738" cy="134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0E80F6D-721E-B2C3-376A-ECC2A15CA40E}"/>
              </a:ext>
            </a:extLst>
          </p:cNvPr>
          <p:cNvSpPr txBox="1"/>
          <p:nvPr/>
        </p:nvSpPr>
        <p:spPr>
          <a:xfrm>
            <a:off x="-1" y="2700387"/>
            <a:ext cx="2872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Used on </a:t>
            </a:r>
          </a:p>
          <a:p>
            <a:pPr algn="ctr"/>
            <a:r>
              <a:rPr lang="en-US" sz="1600" dirty="0">
                <a:solidFill>
                  <a:srgbClr val="E21EAA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VCNN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</a:p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MCNN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</a:p>
          <a:p>
            <a:pPr algn="ctr"/>
            <a:r>
              <a:rPr lang="en-US" sz="1600" dirty="0">
                <a:solidFill>
                  <a:srgbClr val="BF9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HCN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4F76BF-8A07-FADC-53A5-BE3879EE1E66}"/>
              </a:ext>
            </a:extLst>
          </p:cNvPr>
          <p:cNvSpPr txBox="1"/>
          <p:nvPr/>
        </p:nvSpPr>
        <p:spPr>
          <a:xfrm>
            <a:off x="0" y="5187790"/>
            <a:ext cx="2872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Used on</a:t>
            </a:r>
          </a:p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XCNN</a:t>
            </a:r>
          </a:p>
        </p:txBody>
      </p:sp>
    </p:spTree>
    <p:extLst>
      <p:ext uri="{BB962C8B-B14F-4D97-AF65-F5344CB8AC3E}">
        <p14:creationId xmlns:p14="http://schemas.microsoft.com/office/powerpoint/2010/main" val="3269399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A11F9B-51FB-2785-CFBF-572C7CA75DF0}"/>
              </a:ext>
            </a:extLst>
          </p:cNvPr>
          <p:cNvSpPr txBox="1"/>
          <p:nvPr/>
        </p:nvSpPr>
        <p:spPr>
          <a:xfrm>
            <a:off x="4659839" y="635337"/>
            <a:ext cx="2872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Evaluation Metrics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8C5F66-EAE3-AE7E-F6B0-1A1FC76CC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821" y="6382040"/>
            <a:ext cx="4180179" cy="47596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DF194D4D-2C7D-A8AE-6488-BC927D7B6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22" y="242511"/>
            <a:ext cx="352950" cy="3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FE94CB-D9BE-6DF6-F990-6AD1A55A8FC4}"/>
              </a:ext>
            </a:extLst>
          </p:cNvPr>
          <p:cNvSpPr txBox="1"/>
          <p:nvPr/>
        </p:nvSpPr>
        <p:spPr>
          <a:xfrm>
            <a:off x="1" y="6455832"/>
            <a:ext cx="3329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up next: Implementation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693321-34BD-F9CD-AA07-6DEBEB8AE4A2}"/>
              </a:ext>
            </a:extLst>
          </p:cNvPr>
          <p:cNvSpPr txBox="1"/>
          <p:nvPr/>
        </p:nvSpPr>
        <p:spPr>
          <a:xfrm>
            <a:off x="561672" y="216309"/>
            <a:ext cx="2889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Model Evaluation Phase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9F52239B-1EA9-8ED8-0A90-3C8E51872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32" y="2134922"/>
            <a:ext cx="348615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464BE1-A2C8-EDC4-0ABD-B507B7078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72" y="1808183"/>
            <a:ext cx="4963093" cy="28508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CB72F9B-CE96-2B62-0013-004221AB5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037" y="3050719"/>
            <a:ext cx="274344" cy="36579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E0F2C69-0499-286A-2A7B-1E038FDC4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087" y="3909351"/>
            <a:ext cx="197084" cy="2627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EC08C47-683A-5FD3-70F1-8C8498024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4839" y="2134922"/>
            <a:ext cx="274344" cy="36579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72FD9B1-A013-2654-FE6F-D5FA01FD71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1988" y="4390791"/>
            <a:ext cx="274344" cy="3657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CB34FE0-CCF1-8C21-0EF2-2107F65980DA}"/>
              </a:ext>
            </a:extLst>
          </p:cNvPr>
          <p:cNvSpPr txBox="1"/>
          <p:nvPr/>
        </p:nvSpPr>
        <p:spPr>
          <a:xfrm>
            <a:off x="4659839" y="5271425"/>
            <a:ext cx="2889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However, only 3 and 4 are mentioned in Results Section due to their Importance on Imbalanced Datasets</a:t>
            </a:r>
          </a:p>
        </p:txBody>
      </p:sp>
    </p:spTree>
    <p:extLst>
      <p:ext uri="{BB962C8B-B14F-4D97-AF65-F5344CB8AC3E}">
        <p14:creationId xmlns:p14="http://schemas.microsoft.com/office/powerpoint/2010/main" val="1500638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B0C8D9-67AF-9C27-5BE6-55036BC0F912}"/>
              </a:ext>
            </a:extLst>
          </p:cNvPr>
          <p:cNvSpPr txBox="1"/>
          <p:nvPr/>
        </p:nvSpPr>
        <p:spPr>
          <a:xfrm>
            <a:off x="4141702" y="462690"/>
            <a:ext cx="3908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FCBAB9-374A-C29E-473C-113C10A7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D4D3C3-4477-A1EC-FB2C-41F76C86885E}"/>
              </a:ext>
            </a:extLst>
          </p:cNvPr>
          <p:cNvSpPr txBox="1"/>
          <p:nvPr/>
        </p:nvSpPr>
        <p:spPr>
          <a:xfrm>
            <a:off x="1521085" y="3532885"/>
            <a:ext cx="3908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Important Remarks 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9B8186-5622-BCE2-D333-079854D0E2DA}"/>
              </a:ext>
            </a:extLst>
          </p:cNvPr>
          <p:cNvSpPr txBox="1"/>
          <p:nvPr/>
        </p:nvSpPr>
        <p:spPr>
          <a:xfrm>
            <a:off x="2421835" y="4056105"/>
            <a:ext cx="3007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Dataset Preparation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3BF84-79FD-1F5B-655E-FE188014DC6D}"/>
              </a:ext>
            </a:extLst>
          </p:cNvPr>
          <p:cNvSpPr txBox="1"/>
          <p:nvPr/>
        </p:nvSpPr>
        <p:spPr>
          <a:xfrm>
            <a:off x="6762319" y="3532884"/>
            <a:ext cx="39085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Hyperparameters Used</a:t>
            </a:r>
          </a:p>
          <a:p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for Model Variants</a:t>
            </a:r>
          </a:p>
        </p:txBody>
      </p:sp>
      <p:pic>
        <p:nvPicPr>
          <p:cNvPr id="8" name="Picture 7" descr="A picture containing chain, metalware, wheel, gear&#10;&#10;Description automatically generated">
            <a:extLst>
              <a:ext uri="{FF2B5EF4-FFF2-40B4-BE49-F238E27FC236}">
                <a16:creationId xmlns:a16="http://schemas.microsoft.com/office/drawing/2014/main" id="{A770123B-AA74-05FE-E125-91F8F6E43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681" y="1565889"/>
            <a:ext cx="1487142" cy="16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97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6C3063-7508-3139-99EC-72CC425FA4BF}"/>
              </a:ext>
            </a:extLst>
          </p:cNvPr>
          <p:cNvSpPr txBox="1"/>
          <p:nvPr/>
        </p:nvSpPr>
        <p:spPr>
          <a:xfrm>
            <a:off x="5087716" y="625096"/>
            <a:ext cx="201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Solution?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A4ED70-E1C3-7A73-A6AD-550E321D57D8}"/>
              </a:ext>
            </a:extLst>
          </p:cNvPr>
          <p:cNvSpPr/>
          <p:nvPr/>
        </p:nvSpPr>
        <p:spPr>
          <a:xfrm>
            <a:off x="1094888" y="2137776"/>
            <a:ext cx="10002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Egyptian Personal Images Classifier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278AF-256E-4159-273C-5FD36F342C3E}"/>
              </a:ext>
            </a:extLst>
          </p:cNvPr>
          <p:cNvSpPr txBox="1"/>
          <p:nvPr/>
        </p:nvSpPr>
        <p:spPr>
          <a:xfrm>
            <a:off x="3424477" y="3701212"/>
            <a:ext cx="5343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A        and/or         Method of Automating PIs &amp; IRIs Classification</a:t>
            </a:r>
          </a:p>
        </p:txBody>
      </p:sp>
      <p:pic>
        <p:nvPicPr>
          <p:cNvPr id="10" name="Picture 9" descr="A picture containing chain, metalware, wheel, gear&#10;&#10;Description automatically generated">
            <a:extLst>
              <a:ext uri="{FF2B5EF4-FFF2-40B4-BE49-F238E27FC236}">
                <a16:creationId xmlns:a16="http://schemas.microsoft.com/office/drawing/2014/main" id="{2B18CFEF-BE75-9752-F2C0-BF24AC062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083" y="3701212"/>
            <a:ext cx="2200275" cy="2514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AF6B56-B431-9339-9F3A-0EBDCAEACA78}"/>
              </a:ext>
            </a:extLst>
          </p:cNvPr>
          <p:cNvSpPr txBox="1"/>
          <p:nvPr/>
        </p:nvSpPr>
        <p:spPr>
          <a:xfrm>
            <a:off x="4263707" y="3701212"/>
            <a:ext cx="76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DL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0E7CE-D362-8AE2-F52A-B553571D3F1D}"/>
              </a:ext>
            </a:extLst>
          </p:cNvPr>
          <p:cNvSpPr txBox="1"/>
          <p:nvPr/>
        </p:nvSpPr>
        <p:spPr>
          <a:xfrm>
            <a:off x="5917536" y="3701212"/>
            <a:ext cx="76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ML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6BBE3D-95AE-6258-BCFB-9004D7300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35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B0C8D9-67AF-9C27-5BE6-55036BC0F912}"/>
              </a:ext>
            </a:extLst>
          </p:cNvPr>
          <p:cNvSpPr txBox="1"/>
          <p:nvPr/>
        </p:nvSpPr>
        <p:spPr>
          <a:xfrm>
            <a:off x="583492" y="234089"/>
            <a:ext cx="250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FCBAB9-374A-C29E-473C-113C10A7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9B8186-5622-BCE2-D333-079854D0E2DA}"/>
              </a:ext>
            </a:extLst>
          </p:cNvPr>
          <p:cNvSpPr txBox="1"/>
          <p:nvPr/>
        </p:nvSpPr>
        <p:spPr>
          <a:xfrm>
            <a:off x="3916117" y="792229"/>
            <a:ext cx="4359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Dataset Preparation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3BF84-79FD-1F5B-655E-FE188014DC6D}"/>
              </a:ext>
            </a:extLst>
          </p:cNvPr>
          <p:cNvSpPr txBox="1"/>
          <p:nvPr/>
        </p:nvSpPr>
        <p:spPr>
          <a:xfrm>
            <a:off x="4522503" y="1438560"/>
            <a:ext cx="3146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(extracting face and text metadata)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512354-719D-8A2E-72D6-0D45AE46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96" y="2103028"/>
            <a:ext cx="5006774" cy="3962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72FECE-508B-25C4-8E8B-80DBDAD97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546" y="2084891"/>
            <a:ext cx="5334462" cy="24690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0DFE9-71AB-1907-A68B-AE7BB9925216}"/>
              </a:ext>
            </a:extLst>
          </p:cNvPr>
          <p:cNvSpPr txBox="1"/>
          <p:nvPr/>
        </p:nvSpPr>
        <p:spPr>
          <a:xfrm>
            <a:off x="8401250" y="4907928"/>
            <a:ext cx="1537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“</a:t>
            </a:r>
            <a:r>
              <a:rPr lang="en-US" sz="1600" dirty="0" err="1">
                <a:latin typeface="Times" panose="02020603050405020304" pitchFamily="18" charset="0"/>
                <a:cs typeface="Times" panose="02020603050405020304" pitchFamily="18" charset="0"/>
              </a:rPr>
              <a:t>PaddleOCR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” </a:t>
            </a:r>
          </a:p>
          <a:p>
            <a:pPr algn="ctr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B2A749-00DF-1F25-FBF7-489A164DAE8A}"/>
              </a:ext>
            </a:extLst>
          </p:cNvPr>
          <p:cNvSpPr txBox="1"/>
          <p:nvPr/>
        </p:nvSpPr>
        <p:spPr>
          <a:xfrm>
            <a:off x="3714121" y="4236799"/>
            <a:ext cx="1537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“</a:t>
            </a:r>
            <a:r>
              <a:rPr lang="en-US" sz="1600" dirty="0" err="1">
                <a:latin typeface="Times" panose="02020603050405020304" pitchFamily="18" charset="0"/>
                <a:cs typeface="Times" panose="02020603050405020304" pitchFamily="18" charset="0"/>
              </a:rPr>
              <a:t>RetinaFace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” </a:t>
            </a:r>
          </a:p>
          <a:p>
            <a:pPr algn="ctr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61217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B0C8D9-67AF-9C27-5BE6-55036BC0F912}"/>
              </a:ext>
            </a:extLst>
          </p:cNvPr>
          <p:cNvSpPr txBox="1"/>
          <p:nvPr/>
        </p:nvSpPr>
        <p:spPr>
          <a:xfrm>
            <a:off x="9543557" y="218304"/>
            <a:ext cx="250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FCBAB9-374A-C29E-473C-113C10A7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9B8186-5622-BCE2-D333-079854D0E2DA}"/>
              </a:ext>
            </a:extLst>
          </p:cNvPr>
          <p:cNvSpPr txBox="1"/>
          <p:nvPr/>
        </p:nvSpPr>
        <p:spPr>
          <a:xfrm>
            <a:off x="76779" y="656613"/>
            <a:ext cx="7406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Hyperparameters &amp; Descriptions of Model Variants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FFCFD-C4AF-F1F3-3727-539D5669A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08" y="1207147"/>
            <a:ext cx="6104149" cy="511346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2B3EF5E-AD6E-8D11-7527-B78508D5E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857315" y="1756174"/>
            <a:ext cx="318738" cy="358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22271EC-E45A-1CB8-D1AA-9D738A86B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844493" y="5340032"/>
            <a:ext cx="318738" cy="98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BBEFC8-6DFC-0241-54BF-539199492373}"/>
                  </a:ext>
                </a:extLst>
              </p:cNvPr>
              <p:cNvSpPr txBox="1"/>
              <p:nvPr/>
            </p:nvSpPr>
            <p:spPr>
              <a:xfrm>
                <a:off x="6986806" y="3086438"/>
                <a:ext cx="28723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Initial Learning Rate: 0.001</a:t>
                </a:r>
              </a:p>
              <a:p>
                <a:pPr algn="ctr"/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Adam Optimizer with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=0.9</m:t>
                    </m:r>
                  </m:oMath>
                </a14:m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=0.999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BBEFC8-6DFC-0241-54BF-539199492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806" y="3086438"/>
                <a:ext cx="2872321" cy="923330"/>
              </a:xfrm>
              <a:prstGeom prst="rect">
                <a:avLst/>
              </a:prstGeom>
              <a:blipFill>
                <a:blip r:embed="rId5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85C8869-0AD3-EA4E-9AAB-F29B8800628D}"/>
              </a:ext>
            </a:extLst>
          </p:cNvPr>
          <p:cNvSpPr txBox="1"/>
          <p:nvPr/>
        </p:nvSpPr>
        <p:spPr>
          <a:xfrm>
            <a:off x="6844493" y="5635832"/>
            <a:ext cx="269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Learning Rate: 0.3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B68209-E27A-9306-3BAE-499913DA50A3}"/>
              </a:ext>
            </a:extLst>
          </p:cNvPr>
          <p:cNvSpPr txBox="1"/>
          <p:nvPr/>
        </p:nvSpPr>
        <p:spPr>
          <a:xfrm>
            <a:off x="221213" y="6409479"/>
            <a:ext cx="138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up next: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481C45-9151-100E-5E6B-5370CC8776E5}"/>
              </a:ext>
            </a:extLst>
          </p:cNvPr>
          <p:cNvSpPr txBox="1"/>
          <p:nvPr/>
        </p:nvSpPr>
        <p:spPr>
          <a:xfrm>
            <a:off x="1290645" y="6420379"/>
            <a:ext cx="288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652775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B0C8D9-67AF-9C27-5BE6-55036BC0F912}"/>
              </a:ext>
            </a:extLst>
          </p:cNvPr>
          <p:cNvSpPr txBox="1"/>
          <p:nvPr/>
        </p:nvSpPr>
        <p:spPr>
          <a:xfrm>
            <a:off x="3736832" y="586264"/>
            <a:ext cx="168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0A1E1F-7D3D-0766-018F-FD9C7C70647E}"/>
              </a:ext>
            </a:extLst>
          </p:cNvPr>
          <p:cNvSpPr txBox="1"/>
          <p:nvPr/>
        </p:nvSpPr>
        <p:spPr>
          <a:xfrm>
            <a:off x="5894740" y="657613"/>
            <a:ext cx="40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&amp;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7E76A-C4BA-2C72-93DE-DFEDEC8C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B98CEF-3A42-9660-221D-C791387E5175}"/>
              </a:ext>
            </a:extLst>
          </p:cNvPr>
          <p:cNvSpPr txBox="1"/>
          <p:nvPr/>
        </p:nvSpPr>
        <p:spPr>
          <a:xfrm>
            <a:off x="6578126" y="596058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Analysis</a:t>
            </a:r>
          </a:p>
        </p:txBody>
      </p:sp>
      <p:pic>
        <p:nvPicPr>
          <p:cNvPr id="15362" name="Picture 2" descr="Magnifying glass - Free ui icons">
            <a:extLst>
              <a:ext uri="{FF2B5EF4-FFF2-40B4-BE49-F238E27FC236}">
                <a16:creationId xmlns:a16="http://schemas.microsoft.com/office/drawing/2014/main" id="{6973B92A-2880-F008-D25E-E84FC0AE3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997" y="2059976"/>
            <a:ext cx="2920526" cy="29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33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B0C8D9-67AF-9C27-5BE6-55036BC0F912}"/>
              </a:ext>
            </a:extLst>
          </p:cNvPr>
          <p:cNvSpPr txBox="1"/>
          <p:nvPr/>
        </p:nvSpPr>
        <p:spPr>
          <a:xfrm>
            <a:off x="1964500" y="109039"/>
            <a:ext cx="168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7E76A-C4BA-2C72-93DE-DFEDEC8C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B98CEF-3A42-9660-221D-C791387E5175}"/>
              </a:ext>
            </a:extLst>
          </p:cNvPr>
          <p:cNvSpPr txBox="1"/>
          <p:nvPr/>
        </p:nvSpPr>
        <p:spPr>
          <a:xfrm>
            <a:off x="7401340" y="170594"/>
            <a:ext cx="4585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Analysis &amp; Recommendations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781DE8-0CF9-EF43-8544-2EBC561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0" y="755370"/>
            <a:ext cx="4672784" cy="29191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FD4308-08BB-825A-B017-8CA6CB7907FA}"/>
              </a:ext>
            </a:extLst>
          </p:cNvPr>
          <p:cNvSpPr txBox="1"/>
          <p:nvPr/>
        </p:nvSpPr>
        <p:spPr>
          <a:xfrm>
            <a:off x="4947349" y="651618"/>
            <a:ext cx="1689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F1-Score Avg.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E3609A-2F07-0049-2676-C42464DC946B}"/>
              </a:ext>
            </a:extLst>
          </p:cNvPr>
          <p:cNvSpPr txBox="1"/>
          <p:nvPr/>
        </p:nvSpPr>
        <p:spPr>
          <a:xfrm>
            <a:off x="5159654" y="3274389"/>
            <a:ext cx="1689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Model Version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B71BE0-B321-1DA8-6DC9-B434C05C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1195"/>
            <a:ext cx="5480739" cy="314680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FE7969-C4F0-DFBE-0A9F-09E130B424A4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828032" y="3474444"/>
            <a:ext cx="331622" cy="0"/>
          </a:xfrm>
          <a:prstGeom prst="straightConnector1">
            <a:avLst/>
          </a:prstGeom>
          <a:ln w="317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AEADD1-19AE-549C-9CC9-04ACF755B102}"/>
              </a:ext>
            </a:extLst>
          </p:cNvPr>
          <p:cNvCxnSpPr>
            <a:cxnSpLocks/>
          </p:cNvCxnSpPr>
          <p:nvPr/>
        </p:nvCxnSpPr>
        <p:spPr>
          <a:xfrm flipH="1">
            <a:off x="3932975" y="871452"/>
            <a:ext cx="1093622" cy="0"/>
          </a:xfrm>
          <a:prstGeom prst="straightConnector1">
            <a:avLst/>
          </a:prstGeom>
          <a:ln w="3175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889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B0C8D9-67AF-9C27-5BE6-55036BC0F912}"/>
              </a:ext>
            </a:extLst>
          </p:cNvPr>
          <p:cNvSpPr txBox="1"/>
          <p:nvPr/>
        </p:nvSpPr>
        <p:spPr>
          <a:xfrm>
            <a:off x="1964500" y="109039"/>
            <a:ext cx="168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7E76A-C4BA-2C72-93DE-DFEDEC8C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B98CEF-3A42-9660-221D-C791387E5175}"/>
              </a:ext>
            </a:extLst>
          </p:cNvPr>
          <p:cNvSpPr txBox="1"/>
          <p:nvPr/>
        </p:nvSpPr>
        <p:spPr>
          <a:xfrm>
            <a:off x="7401340" y="170594"/>
            <a:ext cx="4585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Analysis &amp; Recommendations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781DE8-0CF9-EF43-8544-2EBC561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0" y="755370"/>
            <a:ext cx="4672784" cy="29191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FD4308-08BB-825A-B017-8CA6CB7907FA}"/>
              </a:ext>
            </a:extLst>
          </p:cNvPr>
          <p:cNvSpPr txBox="1"/>
          <p:nvPr/>
        </p:nvSpPr>
        <p:spPr>
          <a:xfrm>
            <a:off x="4947349" y="651618"/>
            <a:ext cx="1689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F1-Score Avg.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E3609A-2F07-0049-2676-C42464DC946B}"/>
              </a:ext>
            </a:extLst>
          </p:cNvPr>
          <p:cNvSpPr txBox="1"/>
          <p:nvPr/>
        </p:nvSpPr>
        <p:spPr>
          <a:xfrm>
            <a:off x="5159654" y="3274389"/>
            <a:ext cx="1689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Model Version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B71BE0-B321-1DA8-6DC9-B434C05C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1195"/>
            <a:ext cx="5480739" cy="314680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FE7969-C4F0-DFBE-0A9F-09E130B424A4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828032" y="3474444"/>
            <a:ext cx="331622" cy="0"/>
          </a:xfrm>
          <a:prstGeom prst="straightConnector1">
            <a:avLst/>
          </a:prstGeom>
          <a:ln w="317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AEADD1-19AE-549C-9CC9-04ACF755B102}"/>
              </a:ext>
            </a:extLst>
          </p:cNvPr>
          <p:cNvCxnSpPr>
            <a:cxnSpLocks/>
          </p:cNvCxnSpPr>
          <p:nvPr/>
        </p:nvCxnSpPr>
        <p:spPr>
          <a:xfrm flipH="1">
            <a:off x="3932975" y="871452"/>
            <a:ext cx="1093622" cy="0"/>
          </a:xfrm>
          <a:prstGeom prst="straightConnector1">
            <a:avLst/>
          </a:prstGeom>
          <a:ln w="3175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E56A1A-C6EA-7C25-B686-3788573B7514}"/>
              </a:ext>
            </a:extLst>
          </p:cNvPr>
          <p:cNvSpPr txBox="1"/>
          <p:nvPr/>
        </p:nvSpPr>
        <p:spPr>
          <a:xfrm>
            <a:off x="7819326" y="822684"/>
            <a:ext cx="61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1.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923FA5-FD2E-ED52-553C-B57390BA75A7}"/>
              </a:ext>
            </a:extLst>
          </p:cNvPr>
          <p:cNvSpPr txBox="1"/>
          <p:nvPr/>
        </p:nvSpPr>
        <p:spPr>
          <a:xfrm>
            <a:off x="8578484" y="1008410"/>
            <a:ext cx="143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batch size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9A6D08-F77C-8490-C97D-FDC403FC864B}"/>
              </a:ext>
            </a:extLst>
          </p:cNvPr>
          <p:cNvCxnSpPr>
            <a:cxnSpLocks/>
          </p:cNvCxnSpPr>
          <p:nvPr/>
        </p:nvCxnSpPr>
        <p:spPr>
          <a:xfrm flipV="1">
            <a:off x="8593710" y="807753"/>
            <a:ext cx="0" cy="661262"/>
          </a:xfrm>
          <a:prstGeom prst="straightConnector1">
            <a:avLst/>
          </a:prstGeom>
          <a:ln w="50800" cmpd="sng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DC674C4-0DAB-A83B-EF20-22831AED2A0C}"/>
              </a:ext>
            </a:extLst>
          </p:cNvPr>
          <p:cNvSpPr txBox="1"/>
          <p:nvPr/>
        </p:nvSpPr>
        <p:spPr>
          <a:xfrm>
            <a:off x="9965743" y="851673"/>
            <a:ext cx="44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↔</a:t>
            </a:r>
            <a:endParaRPr lang="en-US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10D5A5-7F7F-0337-4CD0-2B2802B05DCD}"/>
              </a:ext>
            </a:extLst>
          </p:cNvPr>
          <p:cNvCxnSpPr>
            <a:cxnSpLocks/>
          </p:cNvCxnSpPr>
          <p:nvPr/>
        </p:nvCxnSpPr>
        <p:spPr>
          <a:xfrm flipV="1">
            <a:off x="10733936" y="822684"/>
            <a:ext cx="0" cy="661262"/>
          </a:xfrm>
          <a:prstGeom prst="straightConnector1">
            <a:avLst/>
          </a:prstGeom>
          <a:ln w="50800" cmpd="sng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FDBCF79-9FB9-4DFC-C0BF-F5C44E7D1D15}"/>
              </a:ext>
            </a:extLst>
          </p:cNvPr>
          <p:cNvSpPr txBox="1"/>
          <p:nvPr/>
        </p:nvSpPr>
        <p:spPr>
          <a:xfrm>
            <a:off x="10683418" y="1008410"/>
            <a:ext cx="143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BE1ACE-CF6A-CC61-813F-07584C89F893}"/>
              </a:ext>
            </a:extLst>
          </p:cNvPr>
          <p:cNvSpPr/>
          <p:nvPr/>
        </p:nvSpPr>
        <p:spPr>
          <a:xfrm>
            <a:off x="928874" y="1731273"/>
            <a:ext cx="318035" cy="1135270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9216F1-ED62-3A89-D630-ABFB21CD431F}"/>
              </a:ext>
            </a:extLst>
          </p:cNvPr>
          <p:cNvSpPr/>
          <p:nvPr/>
        </p:nvSpPr>
        <p:spPr>
          <a:xfrm>
            <a:off x="704390" y="3711195"/>
            <a:ext cx="885871" cy="917464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22115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B0C8D9-67AF-9C27-5BE6-55036BC0F912}"/>
              </a:ext>
            </a:extLst>
          </p:cNvPr>
          <p:cNvSpPr txBox="1"/>
          <p:nvPr/>
        </p:nvSpPr>
        <p:spPr>
          <a:xfrm>
            <a:off x="1964500" y="109039"/>
            <a:ext cx="168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7E76A-C4BA-2C72-93DE-DFEDEC8C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B98CEF-3A42-9660-221D-C791387E5175}"/>
              </a:ext>
            </a:extLst>
          </p:cNvPr>
          <p:cNvSpPr txBox="1"/>
          <p:nvPr/>
        </p:nvSpPr>
        <p:spPr>
          <a:xfrm>
            <a:off x="7401340" y="170594"/>
            <a:ext cx="4585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Analysis &amp; Recommendations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781DE8-0CF9-EF43-8544-2EBC561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0" y="755370"/>
            <a:ext cx="4672784" cy="29191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FD4308-08BB-825A-B017-8CA6CB7907FA}"/>
              </a:ext>
            </a:extLst>
          </p:cNvPr>
          <p:cNvSpPr txBox="1"/>
          <p:nvPr/>
        </p:nvSpPr>
        <p:spPr>
          <a:xfrm>
            <a:off x="4947349" y="651618"/>
            <a:ext cx="1689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F1-Score Avg.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E3609A-2F07-0049-2676-C42464DC946B}"/>
              </a:ext>
            </a:extLst>
          </p:cNvPr>
          <p:cNvSpPr txBox="1"/>
          <p:nvPr/>
        </p:nvSpPr>
        <p:spPr>
          <a:xfrm>
            <a:off x="5159654" y="3274389"/>
            <a:ext cx="1689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Model Version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B71BE0-B321-1DA8-6DC9-B434C05C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1195"/>
            <a:ext cx="5480739" cy="314680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FE7969-C4F0-DFBE-0A9F-09E130B424A4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828032" y="3474444"/>
            <a:ext cx="331622" cy="0"/>
          </a:xfrm>
          <a:prstGeom prst="straightConnector1">
            <a:avLst/>
          </a:prstGeom>
          <a:ln w="317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AEADD1-19AE-549C-9CC9-04ACF755B102}"/>
              </a:ext>
            </a:extLst>
          </p:cNvPr>
          <p:cNvCxnSpPr>
            <a:cxnSpLocks/>
          </p:cNvCxnSpPr>
          <p:nvPr/>
        </p:nvCxnSpPr>
        <p:spPr>
          <a:xfrm flipH="1">
            <a:off x="3932975" y="871452"/>
            <a:ext cx="1093622" cy="0"/>
          </a:xfrm>
          <a:prstGeom prst="straightConnector1">
            <a:avLst/>
          </a:prstGeom>
          <a:ln w="3175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E56A1A-C6EA-7C25-B686-3788573B7514}"/>
              </a:ext>
            </a:extLst>
          </p:cNvPr>
          <p:cNvSpPr txBox="1"/>
          <p:nvPr/>
        </p:nvSpPr>
        <p:spPr>
          <a:xfrm>
            <a:off x="7819326" y="822684"/>
            <a:ext cx="61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1.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923FA5-FD2E-ED52-553C-B57390BA75A7}"/>
              </a:ext>
            </a:extLst>
          </p:cNvPr>
          <p:cNvSpPr txBox="1"/>
          <p:nvPr/>
        </p:nvSpPr>
        <p:spPr>
          <a:xfrm>
            <a:off x="8578484" y="1008410"/>
            <a:ext cx="143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batch size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9A6D08-F77C-8490-C97D-FDC403FC864B}"/>
              </a:ext>
            </a:extLst>
          </p:cNvPr>
          <p:cNvCxnSpPr>
            <a:cxnSpLocks/>
          </p:cNvCxnSpPr>
          <p:nvPr/>
        </p:nvCxnSpPr>
        <p:spPr>
          <a:xfrm flipV="1">
            <a:off x="8593710" y="807753"/>
            <a:ext cx="0" cy="661262"/>
          </a:xfrm>
          <a:prstGeom prst="straightConnector1">
            <a:avLst/>
          </a:prstGeom>
          <a:ln w="50800" cmpd="sng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DC674C4-0DAB-A83B-EF20-22831AED2A0C}"/>
              </a:ext>
            </a:extLst>
          </p:cNvPr>
          <p:cNvSpPr txBox="1"/>
          <p:nvPr/>
        </p:nvSpPr>
        <p:spPr>
          <a:xfrm>
            <a:off x="9965743" y="851673"/>
            <a:ext cx="44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↔</a:t>
            </a:r>
            <a:endParaRPr lang="en-US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10D5A5-7F7F-0337-4CD0-2B2802B05DCD}"/>
              </a:ext>
            </a:extLst>
          </p:cNvPr>
          <p:cNvCxnSpPr>
            <a:cxnSpLocks/>
          </p:cNvCxnSpPr>
          <p:nvPr/>
        </p:nvCxnSpPr>
        <p:spPr>
          <a:xfrm flipV="1">
            <a:off x="10733936" y="822684"/>
            <a:ext cx="0" cy="661262"/>
          </a:xfrm>
          <a:prstGeom prst="straightConnector1">
            <a:avLst/>
          </a:prstGeom>
          <a:ln w="50800" cmpd="sng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FDBCF79-9FB9-4DFC-C0BF-F5C44E7D1D15}"/>
              </a:ext>
            </a:extLst>
          </p:cNvPr>
          <p:cNvSpPr txBox="1"/>
          <p:nvPr/>
        </p:nvSpPr>
        <p:spPr>
          <a:xfrm>
            <a:off x="10683418" y="1008410"/>
            <a:ext cx="143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BE1ACE-CF6A-CC61-813F-07584C89F893}"/>
              </a:ext>
            </a:extLst>
          </p:cNvPr>
          <p:cNvSpPr/>
          <p:nvPr/>
        </p:nvSpPr>
        <p:spPr>
          <a:xfrm>
            <a:off x="937610" y="1652017"/>
            <a:ext cx="309299" cy="411442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9216F1-ED62-3A89-D630-ABFB21CD431F}"/>
              </a:ext>
            </a:extLst>
          </p:cNvPr>
          <p:cNvSpPr/>
          <p:nvPr/>
        </p:nvSpPr>
        <p:spPr>
          <a:xfrm>
            <a:off x="987553" y="3711194"/>
            <a:ext cx="316992" cy="2643488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02A59-38A9-55C1-785A-227001B33D4A}"/>
              </a:ext>
            </a:extLst>
          </p:cNvPr>
          <p:cNvSpPr txBox="1"/>
          <p:nvPr/>
        </p:nvSpPr>
        <p:spPr>
          <a:xfrm>
            <a:off x="7819326" y="1783611"/>
            <a:ext cx="61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508B3-BCBC-CBFD-4DB7-D9D38D42C3DF}"/>
              </a:ext>
            </a:extLst>
          </p:cNvPr>
          <p:cNvSpPr txBox="1"/>
          <p:nvPr/>
        </p:nvSpPr>
        <p:spPr>
          <a:xfrm>
            <a:off x="8593710" y="1783611"/>
            <a:ext cx="1544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Removing outliers in  Minorities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E23B-7160-47AC-9C8B-D70E1489B679}"/>
              </a:ext>
            </a:extLst>
          </p:cNvPr>
          <p:cNvSpPr txBox="1"/>
          <p:nvPr/>
        </p:nvSpPr>
        <p:spPr>
          <a:xfrm>
            <a:off x="9965743" y="1906722"/>
            <a:ext cx="44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↔</a:t>
            </a:r>
            <a:endParaRPr lang="en-US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B15365-55C0-8741-15C3-3FA628DE9717}"/>
              </a:ext>
            </a:extLst>
          </p:cNvPr>
          <p:cNvCxnSpPr>
            <a:cxnSpLocks/>
          </p:cNvCxnSpPr>
          <p:nvPr/>
        </p:nvCxnSpPr>
        <p:spPr>
          <a:xfrm flipV="1">
            <a:off x="10733936" y="1877733"/>
            <a:ext cx="0" cy="661262"/>
          </a:xfrm>
          <a:prstGeom prst="straightConnector1">
            <a:avLst/>
          </a:prstGeom>
          <a:ln w="50800" cmpd="sng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DE5F25-33A2-93C9-0906-F42796A8DF4E}"/>
              </a:ext>
            </a:extLst>
          </p:cNvPr>
          <p:cNvSpPr txBox="1"/>
          <p:nvPr/>
        </p:nvSpPr>
        <p:spPr>
          <a:xfrm>
            <a:off x="10683418" y="2063459"/>
            <a:ext cx="143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31873C-547B-70F6-7309-EA8CD797BCCB}"/>
              </a:ext>
            </a:extLst>
          </p:cNvPr>
          <p:cNvCxnSpPr>
            <a:cxnSpLocks/>
          </p:cNvCxnSpPr>
          <p:nvPr/>
        </p:nvCxnSpPr>
        <p:spPr>
          <a:xfrm flipV="1">
            <a:off x="10013837" y="1780762"/>
            <a:ext cx="340860" cy="833129"/>
          </a:xfrm>
          <a:prstGeom prst="straightConnector1">
            <a:avLst/>
          </a:prstGeom>
          <a:ln w="50800" cmpd="sng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B2243A3-37C7-C924-1628-34307C7DC9CA}"/>
              </a:ext>
            </a:extLst>
          </p:cNvPr>
          <p:cNvSpPr/>
          <p:nvPr/>
        </p:nvSpPr>
        <p:spPr>
          <a:xfrm>
            <a:off x="1780715" y="1857436"/>
            <a:ext cx="309299" cy="206023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3A52AC-46C0-88C3-FC2A-53FC86052CDF}"/>
              </a:ext>
            </a:extLst>
          </p:cNvPr>
          <p:cNvSpPr/>
          <p:nvPr/>
        </p:nvSpPr>
        <p:spPr>
          <a:xfrm>
            <a:off x="1877569" y="3711194"/>
            <a:ext cx="316992" cy="2643488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40755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B0C8D9-67AF-9C27-5BE6-55036BC0F912}"/>
              </a:ext>
            </a:extLst>
          </p:cNvPr>
          <p:cNvSpPr txBox="1"/>
          <p:nvPr/>
        </p:nvSpPr>
        <p:spPr>
          <a:xfrm>
            <a:off x="1964500" y="109039"/>
            <a:ext cx="168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7E76A-C4BA-2C72-93DE-DFEDEC8C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B98CEF-3A42-9660-221D-C791387E5175}"/>
              </a:ext>
            </a:extLst>
          </p:cNvPr>
          <p:cNvSpPr txBox="1"/>
          <p:nvPr/>
        </p:nvSpPr>
        <p:spPr>
          <a:xfrm>
            <a:off x="7401340" y="170594"/>
            <a:ext cx="4585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Analysis &amp; Recommendations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781DE8-0CF9-EF43-8544-2EBC561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0" y="755370"/>
            <a:ext cx="4672784" cy="29191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FD4308-08BB-825A-B017-8CA6CB7907FA}"/>
              </a:ext>
            </a:extLst>
          </p:cNvPr>
          <p:cNvSpPr txBox="1"/>
          <p:nvPr/>
        </p:nvSpPr>
        <p:spPr>
          <a:xfrm>
            <a:off x="4947349" y="651618"/>
            <a:ext cx="1689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F1-Score Avg.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E3609A-2F07-0049-2676-C42464DC946B}"/>
              </a:ext>
            </a:extLst>
          </p:cNvPr>
          <p:cNvSpPr txBox="1"/>
          <p:nvPr/>
        </p:nvSpPr>
        <p:spPr>
          <a:xfrm>
            <a:off x="5159654" y="3274389"/>
            <a:ext cx="1689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Model Version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B71BE0-B321-1DA8-6DC9-B434C05C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1195"/>
            <a:ext cx="5480739" cy="314680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FE7969-C4F0-DFBE-0A9F-09E130B424A4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828032" y="3474444"/>
            <a:ext cx="331622" cy="0"/>
          </a:xfrm>
          <a:prstGeom prst="straightConnector1">
            <a:avLst/>
          </a:prstGeom>
          <a:ln w="317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AEADD1-19AE-549C-9CC9-04ACF755B102}"/>
              </a:ext>
            </a:extLst>
          </p:cNvPr>
          <p:cNvCxnSpPr>
            <a:cxnSpLocks/>
          </p:cNvCxnSpPr>
          <p:nvPr/>
        </p:nvCxnSpPr>
        <p:spPr>
          <a:xfrm flipH="1">
            <a:off x="3932975" y="871452"/>
            <a:ext cx="1093622" cy="0"/>
          </a:xfrm>
          <a:prstGeom prst="straightConnector1">
            <a:avLst/>
          </a:prstGeom>
          <a:ln w="3175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E56A1A-C6EA-7C25-B686-3788573B7514}"/>
              </a:ext>
            </a:extLst>
          </p:cNvPr>
          <p:cNvSpPr txBox="1"/>
          <p:nvPr/>
        </p:nvSpPr>
        <p:spPr>
          <a:xfrm>
            <a:off x="7819326" y="822684"/>
            <a:ext cx="61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1.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923FA5-FD2E-ED52-553C-B57390BA75A7}"/>
              </a:ext>
            </a:extLst>
          </p:cNvPr>
          <p:cNvSpPr txBox="1"/>
          <p:nvPr/>
        </p:nvSpPr>
        <p:spPr>
          <a:xfrm>
            <a:off x="8578484" y="1008410"/>
            <a:ext cx="143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batch size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9A6D08-F77C-8490-C97D-FDC403FC864B}"/>
              </a:ext>
            </a:extLst>
          </p:cNvPr>
          <p:cNvCxnSpPr>
            <a:cxnSpLocks/>
          </p:cNvCxnSpPr>
          <p:nvPr/>
        </p:nvCxnSpPr>
        <p:spPr>
          <a:xfrm flipV="1">
            <a:off x="8593710" y="807753"/>
            <a:ext cx="0" cy="661262"/>
          </a:xfrm>
          <a:prstGeom prst="straightConnector1">
            <a:avLst/>
          </a:prstGeom>
          <a:ln w="50800" cmpd="sng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DC674C4-0DAB-A83B-EF20-22831AED2A0C}"/>
              </a:ext>
            </a:extLst>
          </p:cNvPr>
          <p:cNvSpPr txBox="1"/>
          <p:nvPr/>
        </p:nvSpPr>
        <p:spPr>
          <a:xfrm>
            <a:off x="9965743" y="851673"/>
            <a:ext cx="44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↔</a:t>
            </a:r>
            <a:endParaRPr lang="en-US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10D5A5-7F7F-0337-4CD0-2B2802B05DCD}"/>
              </a:ext>
            </a:extLst>
          </p:cNvPr>
          <p:cNvCxnSpPr>
            <a:cxnSpLocks/>
          </p:cNvCxnSpPr>
          <p:nvPr/>
        </p:nvCxnSpPr>
        <p:spPr>
          <a:xfrm flipV="1">
            <a:off x="10733936" y="822684"/>
            <a:ext cx="0" cy="661262"/>
          </a:xfrm>
          <a:prstGeom prst="straightConnector1">
            <a:avLst/>
          </a:prstGeom>
          <a:ln w="50800" cmpd="sng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FDBCF79-9FB9-4DFC-C0BF-F5C44E7D1D15}"/>
              </a:ext>
            </a:extLst>
          </p:cNvPr>
          <p:cNvSpPr txBox="1"/>
          <p:nvPr/>
        </p:nvSpPr>
        <p:spPr>
          <a:xfrm>
            <a:off x="10683418" y="1008410"/>
            <a:ext cx="143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02A59-38A9-55C1-785A-227001B33D4A}"/>
              </a:ext>
            </a:extLst>
          </p:cNvPr>
          <p:cNvSpPr txBox="1"/>
          <p:nvPr/>
        </p:nvSpPr>
        <p:spPr>
          <a:xfrm>
            <a:off x="7819326" y="1783611"/>
            <a:ext cx="61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508B3-BCBC-CBFD-4DB7-D9D38D42C3DF}"/>
              </a:ext>
            </a:extLst>
          </p:cNvPr>
          <p:cNvSpPr txBox="1"/>
          <p:nvPr/>
        </p:nvSpPr>
        <p:spPr>
          <a:xfrm>
            <a:off x="8511317" y="1781998"/>
            <a:ext cx="1544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Removing outliers in  Minorities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E23B-7160-47AC-9C8B-D70E1489B679}"/>
              </a:ext>
            </a:extLst>
          </p:cNvPr>
          <p:cNvSpPr txBox="1"/>
          <p:nvPr/>
        </p:nvSpPr>
        <p:spPr>
          <a:xfrm>
            <a:off x="9965743" y="1906722"/>
            <a:ext cx="44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↔</a:t>
            </a:r>
            <a:endParaRPr lang="en-US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B15365-55C0-8741-15C3-3FA628DE9717}"/>
              </a:ext>
            </a:extLst>
          </p:cNvPr>
          <p:cNvCxnSpPr>
            <a:cxnSpLocks/>
          </p:cNvCxnSpPr>
          <p:nvPr/>
        </p:nvCxnSpPr>
        <p:spPr>
          <a:xfrm flipV="1">
            <a:off x="10733936" y="1877733"/>
            <a:ext cx="0" cy="661262"/>
          </a:xfrm>
          <a:prstGeom prst="straightConnector1">
            <a:avLst/>
          </a:prstGeom>
          <a:ln w="50800" cmpd="sng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DE5F25-33A2-93C9-0906-F42796A8DF4E}"/>
              </a:ext>
            </a:extLst>
          </p:cNvPr>
          <p:cNvSpPr txBox="1"/>
          <p:nvPr/>
        </p:nvSpPr>
        <p:spPr>
          <a:xfrm>
            <a:off x="10683418" y="2063459"/>
            <a:ext cx="143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31873C-547B-70F6-7309-EA8CD797BCCB}"/>
              </a:ext>
            </a:extLst>
          </p:cNvPr>
          <p:cNvCxnSpPr>
            <a:cxnSpLocks/>
          </p:cNvCxnSpPr>
          <p:nvPr/>
        </p:nvCxnSpPr>
        <p:spPr>
          <a:xfrm flipV="1">
            <a:off x="10013837" y="1780762"/>
            <a:ext cx="340860" cy="833129"/>
          </a:xfrm>
          <a:prstGeom prst="straightConnector1">
            <a:avLst/>
          </a:prstGeom>
          <a:ln w="50800" cmpd="sng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B2243A3-37C7-C924-1628-34307C7DC9CA}"/>
              </a:ext>
            </a:extLst>
          </p:cNvPr>
          <p:cNvSpPr/>
          <p:nvPr/>
        </p:nvSpPr>
        <p:spPr>
          <a:xfrm>
            <a:off x="2053720" y="1857436"/>
            <a:ext cx="598040" cy="1416953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3A52AC-46C0-88C3-FC2A-53FC86052CDF}"/>
              </a:ext>
            </a:extLst>
          </p:cNvPr>
          <p:cNvSpPr/>
          <p:nvPr/>
        </p:nvSpPr>
        <p:spPr>
          <a:xfrm>
            <a:off x="2122170" y="3711194"/>
            <a:ext cx="685800" cy="2643488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A7B4DC-9CF2-EA2D-A875-CC529FD50325}"/>
              </a:ext>
            </a:extLst>
          </p:cNvPr>
          <p:cNvSpPr txBox="1"/>
          <p:nvPr/>
        </p:nvSpPr>
        <p:spPr>
          <a:xfrm>
            <a:off x="7819326" y="3047480"/>
            <a:ext cx="61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3.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21ED0-A842-F6C4-6665-8896F1811930}"/>
              </a:ext>
            </a:extLst>
          </p:cNvPr>
          <p:cNvSpPr txBox="1"/>
          <p:nvPr/>
        </p:nvSpPr>
        <p:spPr>
          <a:xfrm>
            <a:off x="8484777" y="2940033"/>
            <a:ext cx="1696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Normalizing input, ex., </a:t>
            </a:r>
          </a:p>
          <a:p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colour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metadata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0A23A4-F906-5C75-E3EC-062B033AB7F6}"/>
              </a:ext>
            </a:extLst>
          </p:cNvPr>
          <p:cNvSpPr txBox="1"/>
          <p:nvPr/>
        </p:nvSpPr>
        <p:spPr>
          <a:xfrm>
            <a:off x="9965743" y="3170591"/>
            <a:ext cx="44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↔</a:t>
            </a:r>
            <a:endParaRPr lang="en-US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BE73BCE-5EB1-6F79-2B44-413C3F44A7CB}"/>
              </a:ext>
            </a:extLst>
          </p:cNvPr>
          <p:cNvCxnSpPr>
            <a:cxnSpLocks/>
          </p:cNvCxnSpPr>
          <p:nvPr/>
        </p:nvCxnSpPr>
        <p:spPr>
          <a:xfrm flipV="1">
            <a:off x="10733936" y="3141602"/>
            <a:ext cx="0" cy="661262"/>
          </a:xfrm>
          <a:prstGeom prst="straightConnector1">
            <a:avLst/>
          </a:prstGeom>
          <a:ln w="50800" cmpd="sng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CFE30BB-785D-CA41-8974-AC4CE3C0684F}"/>
              </a:ext>
            </a:extLst>
          </p:cNvPr>
          <p:cNvSpPr txBox="1"/>
          <p:nvPr/>
        </p:nvSpPr>
        <p:spPr>
          <a:xfrm>
            <a:off x="10683418" y="3327328"/>
            <a:ext cx="143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F1</a:t>
            </a:r>
          </a:p>
        </p:txBody>
      </p:sp>
    </p:spTree>
    <p:extLst>
      <p:ext uri="{BB962C8B-B14F-4D97-AF65-F5344CB8AC3E}">
        <p14:creationId xmlns:p14="http://schemas.microsoft.com/office/powerpoint/2010/main" val="254651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B0C8D9-67AF-9C27-5BE6-55036BC0F912}"/>
              </a:ext>
            </a:extLst>
          </p:cNvPr>
          <p:cNvSpPr txBox="1"/>
          <p:nvPr/>
        </p:nvSpPr>
        <p:spPr>
          <a:xfrm>
            <a:off x="1964500" y="109039"/>
            <a:ext cx="168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7E76A-C4BA-2C72-93DE-DFEDEC8C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B98CEF-3A42-9660-221D-C791387E5175}"/>
              </a:ext>
            </a:extLst>
          </p:cNvPr>
          <p:cNvSpPr txBox="1"/>
          <p:nvPr/>
        </p:nvSpPr>
        <p:spPr>
          <a:xfrm>
            <a:off x="7401340" y="170594"/>
            <a:ext cx="4585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Analysis &amp; Recommendations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781DE8-0CF9-EF43-8544-2EBC561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0" y="755370"/>
            <a:ext cx="4672784" cy="29191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FD4308-08BB-825A-B017-8CA6CB7907FA}"/>
              </a:ext>
            </a:extLst>
          </p:cNvPr>
          <p:cNvSpPr txBox="1"/>
          <p:nvPr/>
        </p:nvSpPr>
        <p:spPr>
          <a:xfrm>
            <a:off x="4947349" y="651618"/>
            <a:ext cx="1689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F1-Score Avg.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E3609A-2F07-0049-2676-C42464DC946B}"/>
              </a:ext>
            </a:extLst>
          </p:cNvPr>
          <p:cNvSpPr txBox="1"/>
          <p:nvPr/>
        </p:nvSpPr>
        <p:spPr>
          <a:xfrm>
            <a:off x="5159654" y="3274389"/>
            <a:ext cx="1689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Model Version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B71BE0-B321-1DA8-6DC9-B434C05C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1195"/>
            <a:ext cx="5480739" cy="314680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FE7969-C4F0-DFBE-0A9F-09E130B424A4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828032" y="3474444"/>
            <a:ext cx="331622" cy="0"/>
          </a:xfrm>
          <a:prstGeom prst="straightConnector1">
            <a:avLst/>
          </a:prstGeom>
          <a:ln w="317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AEADD1-19AE-549C-9CC9-04ACF755B102}"/>
              </a:ext>
            </a:extLst>
          </p:cNvPr>
          <p:cNvCxnSpPr>
            <a:cxnSpLocks/>
          </p:cNvCxnSpPr>
          <p:nvPr/>
        </p:nvCxnSpPr>
        <p:spPr>
          <a:xfrm flipH="1">
            <a:off x="3932975" y="871452"/>
            <a:ext cx="1093622" cy="0"/>
          </a:xfrm>
          <a:prstGeom prst="straightConnector1">
            <a:avLst/>
          </a:prstGeom>
          <a:ln w="3175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E56A1A-C6EA-7C25-B686-3788573B7514}"/>
              </a:ext>
            </a:extLst>
          </p:cNvPr>
          <p:cNvSpPr txBox="1"/>
          <p:nvPr/>
        </p:nvSpPr>
        <p:spPr>
          <a:xfrm>
            <a:off x="7819326" y="822684"/>
            <a:ext cx="61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1.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923FA5-FD2E-ED52-553C-B57390BA75A7}"/>
              </a:ext>
            </a:extLst>
          </p:cNvPr>
          <p:cNvSpPr txBox="1"/>
          <p:nvPr/>
        </p:nvSpPr>
        <p:spPr>
          <a:xfrm>
            <a:off x="8578484" y="1008410"/>
            <a:ext cx="143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batch size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9A6D08-F77C-8490-C97D-FDC403FC864B}"/>
              </a:ext>
            </a:extLst>
          </p:cNvPr>
          <p:cNvCxnSpPr>
            <a:cxnSpLocks/>
          </p:cNvCxnSpPr>
          <p:nvPr/>
        </p:nvCxnSpPr>
        <p:spPr>
          <a:xfrm flipV="1">
            <a:off x="8593710" y="807753"/>
            <a:ext cx="0" cy="661262"/>
          </a:xfrm>
          <a:prstGeom prst="straightConnector1">
            <a:avLst/>
          </a:prstGeom>
          <a:ln w="50800" cmpd="sng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DC674C4-0DAB-A83B-EF20-22831AED2A0C}"/>
              </a:ext>
            </a:extLst>
          </p:cNvPr>
          <p:cNvSpPr txBox="1"/>
          <p:nvPr/>
        </p:nvSpPr>
        <p:spPr>
          <a:xfrm>
            <a:off x="9965743" y="851673"/>
            <a:ext cx="44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↔</a:t>
            </a:r>
            <a:endParaRPr lang="en-US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10D5A5-7F7F-0337-4CD0-2B2802B05DCD}"/>
              </a:ext>
            </a:extLst>
          </p:cNvPr>
          <p:cNvCxnSpPr>
            <a:cxnSpLocks/>
          </p:cNvCxnSpPr>
          <p:nvPr/>
        </p:nvCxnSpPr>
        <p:spPr>
          <a:xfrm flipV="1">
            <a:off x="10733936" y="822684"/>
            <a:ext cx="0" cy="661262"/>
          </a:xfrm>
          <a:prstGeom prst="straightConnector1">
            <a:avLst/>
          </a:prstGeom>
          <a:ln w="50800" cmpd="sng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FDBCF79-9FB9-4DFC-C0BF-F5C44E7D1D15}"/>
              </a:ext>
            </a:extLst>
          </p:cNvPr>
          <p:cNvSpPr txBox="1"/>
          <p:nvPr/>
        </p:nvSpPr>
        <p:spPr>
          <a:xfrm>
            <a:off x="10683418" y="1008410"/>
            <a:ext cx="143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02A59-38A9-55C1-785A-227001B33D4A}"/>
              </a:ext>
            </a:extLst>
          </p:cNvPr>
          <p:cNvSpPr txBox="1"/>
          <p:nvPr/>
        </p:nvSpPr>
        <p:spPr>
          <a:xfrm>
            <a:off x="7819326" y="1783611"/>
            <a:ext cx="61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508B3-BCBC-CBFD-4DB7-D9D38D42C3DF}"/>
              </a:ext>
            </a:extLst>
          </p:cNvPr>
          <p:cNvSpPr txBox="1"/>
          <p:nvPr/>
        </p:nvSpPr>
        <p:spPr>
          <a:xfrm>
            <a:off x="8511317" y="1781998"/>
            <a:ext cx="1544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Removing outliers in  Minorities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E23B-7160-47AC-9C8B-D70E1489B679}"/>
              </a:ext>
            </a:extLst>
          </p:cNvPr>
          <p:cNvSpPr txBox="1"/>
          <p:nvPr/>
        </p:nvSpPr>
        <p:spPr>
          <a:xfrm>
            <a:off x="9965743" y="1906722"/>
            <a:ext cx="44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↔</a:t>
            </a:r>
            <a:endParaRPr lang="en-US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B15365-55C0-8741-15C3-3FA628DE9717}"/>
              </a:ext>
            </a:extLst>
          </p:cNvPr>
          <p:cNvCxnSpPr>
            <a:cxnSpLocks/>
          </p:cNvCxnSpPr>
          <p:nvPr/>
        </p:nvCxnSpPr>
        <p:spPr>
          <a:xfrm flipV="1">
            <a:off x="10733936" y="1877733"/>
            <a:ext cx="0" cy="661262"/>
          </a:xfrm>
          <a:prstGeom prst="straightConnector1">
            <a:avLst/>
          </a:prstGeom>
          <a:ln w="50800" cmpd="sng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DE5F25-33A2-93C9-0906-F42796A8DF4E}"/>
              </a:ext>
            </a:extLst>
          </p:cNvPr>
          <p:cNvSpPr txBox="1"/>
          <p:nvPr/>
        </p:nvSpPr>
        <p:spPr>
          <a:xfrm>
            <a:off x="10683418" y="2063459"/>
            <a:ext cx="143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31873C-547B-70F6-7309-EA8CD797BCCB}"/>
              </a:ext>
            </a:extLst>
          </p:cNvPr>
          <p:cNvCxnSpPr>
            <a:cxnSpLocks/>
          </p:cNvCxnSpPr>
          <p:nvPr/>
        </p:nvCxnSpPr>
        <p:spPr>
          <a:xfrm flipV="1">
            <a:off x="10013837" y="1780762"/>
            <a:ext cx="340860" cy="833129"/>
          </a:xfrm>
          <a:prstGeom prst="straightConnector1">
            <a:avLst/>
          </a:prstGeom>
          <a:ln w="50800" cmpd="sng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B2243A3-37C7-C924-1628-34307C7DC9CA}"/>
              </a:ext>
            </a:extLst>
          </p:cNvPr>
          <p:cNvSpPr/>
          <p:nvPr/>
        </p:nvSpPr>
        <p:spPr>
          <a:xfrm>
            <a:off x="3770760" y="1384049"/>
            <a:ext cx="923160" cy="322832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3A52AC-46C0-88C3-FC2A-53FC86052CDF}"/>
              </a:ext>
            </a:extLst>
          </p:cNvPr>
          <p:cNvSpPr/>
          <p:nvPr/>
        </p:nvSpPr>
        <p:spPr>
          <a:xfrm>
            <a:off x="3889440" y="3729667"/>
            <a:ext cx="903540" cy="2643488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A7B4DC-9CF2-EA2D-A875-CC529FD50325}"/>
              </a:ext>
            </a:extLst>
          </p:cNvPr>
          <p:cNvSpPr txBox="1"/>
          <p:nvPr/>
        </p:nvSpPr>
        <p:spPr>
          <a:xfrm>
            <a:off x="7819326" y="3047480"/>
            <a:ext cx="61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3.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21ED0-A842-F6C4-6665-8896F1811930}"/>
              </a:ext>
            </a:extLst>
          </p:cNvPr>
          <p:cNvSpPr txBox="1"/>
          <p:nvPr/>
        </p:nvSpPr>
        <p:spPr>
          <a:xfrm>
            <a:off x="8484777" y="2940033"/>
            <a:ext cx="1696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Normalizing input, ex., </a:t>
            </a:r>
          </a:p>
          <a:p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colour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metadata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0A23A4-F906-5C75-E3EC-062B033AB7F6}"/>
              </a:ext>
            </a:extLst>
          </p:cNvPr>
          <p:cNvSpPr txBox="1"/>
          <p:nvPr/>
        </p:nvSpPr>
        <p:spPr>
          <a:xfrm>
            <a:off x="9965743" y="3170591"/>
            <a:ext cx="44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↔</a:t>
            </a:r>
            <a:endParaRPr lang="en-US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BE73BCE-5EB1-6F79-2B44-413C3F44A7CB}"/>
              </a:ext>
            </a:extLst>
          </p:cNvPr>
          <p:cNvCxnSpPr>
            <a:cxnSpLocks/>
          </p:cNvCxnSpPr>
          <p:nvPr/>
        </p:nvCxnSpPr>
        <p:spPr>
          <a:xfrm flipV="1">
            <a:off x="10733936" y="3141602"/>
            <a:ext cx="0" cy="661262"/>
          </a:xfrm>
          <a:prstGeom prst="straightConnector1">
            <a:avLst/>
          </a:prstGeom>
          <a:ln w="50800" cmpd="sng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CFE30BB-785D-CA41-8974-AC4CE3C0684F}"/>
              </a:ext>
            </a:extLst>
          </p:cNvPr>
          <p:cNvSpPr txBox="1"/>
          <p:nvPr/>
        </p:nvSpPr>
        <p:spPr>
          <a:xfrm>
            <a:off x="10683418" y="3327328"/>
            <a:ext cx="143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34C0F-DE79-13D4-2AD0-B7C4F2712A87}"/>
              </a:ext>
            </a:extLst>
          </p:cNvPr>
          <p:cNvSpPr txBox="1"/>
          <p:nvPr/>
        </p:nvSpPr>
        <p:spPr>
          <a:xfrm>
            <a:off x="7819326" y="4170368"/>
            <a:ext cx="61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4.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B7B634-3116-8FF8-63D3-4AF1854B915E}"/>
              </a:ext>
            </a:extLst>
          </p:cNvPr>
          <p:cNvSpPr txBox="1"/>
          <p:nvPr/>
        </p:nvSpPr>
        <p:spPr>
          <a:xfrm>
            <a:off x="8447856" y="4170368"/>
            <a:ext cx="1696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Sample weights,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&amp; Bayes. opt.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440EA-D9BE-4AD1-2702-016197208604}"/>
              </a:ext>
            </a:extLst>
          </p:cNvPr>
          <p:cNvSpPr txBox="1"/>
          <p:nvPr/>
        </p:nvSpPr>
        <p:spPr>
          <a:xfrm>
            <a:off x="9965743" y="4293479"/>
            <a:ext cx="44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↔</a:t>
            </a:r>
            <a:endParaRPr lang="en-US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801E63-3EB4-7A60-4EC3-60329B3B7ADA}"/>
              </a:ext>
            </a:extLst>
          </p:cNvPr>
          <p:cNvCxnSpPr>
            <a:cxnSpLocks/>
          </p:cNvCxnSpPr>
          <p:nvPr/>
        </p:nvCxnSpPr>
        <p:spPr>
          <a:xfrm flipV="1">
            <a:off x="10733936" y="4460240"/>
            <a:ext cx="0" cy="343592"/>
          </a:xfrm>
          <a:prstGeom prst="straightConnector1">
            <a:avLst/>
          </a:prstGeom>
          <a:ln w="50800" cmpd="sng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B08F5A9-52A7-47A2-CCEE-781DAE9E35AF}"/>
              </a:ext>
            </a:extLst>
          </p:cNvPr>
          <p:cNvSpPr txBox="1"/>
          <p:nvPr/>
        </p:nvSpPr>
        <p:spPr>
          <a:xfrm>
            <a:off x="10967809" y="4303871"/>
            <a:ext cx="82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90491E-50FF-AE37-59C0-5B538028DFBB}"/>
              </a:ext>
            </a:extLst>
          </p:cNvPr>
          <p:cNvSpPr txBox="1"/>
          <p:nvPr/>
        </p:nvSpPr>
        <p:spPr>
          <a:xfrm>
            <a:off x="10609809" y="4631477"/>
            <a:ext cx="1641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still overfitting</a:t>
            </a:r>
          </a:p>
        </p:txBody>
      </p:sp>
    </p:spTree>
    <p:extLst>
      <p:ext uri="{BB962C8B-B14F-4D97-AF65-F5344CB8AC3E}">
        <p14:creationId xmlns:p14="http://schemas.microsoft.com/office/powerpoint/2010/main" val="1457822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B0C8D9-67AF-9C27-5BE6-55036BC0F912}"/>
              </a:ext>
            </a:extLst>
          </p:cNvPr>
          <p:cNvSpPr txBox="1"/>
          <p:nvPr/>
        </p:nvSpPr>
        <p:spPr>
          <a:xfrm>
            <a:off x="1964500" y="109039"/>
            <a:ext cx="168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7E76A-C4BA-2C72-93DE-DFEDEC8C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B98CEF-3A42-9660-221D-C791387E5175}"/>
              </a:ext>
            </a:extLst>
          </p:cNvPr>
          <p:cNvSpPr txBox="1"/>
          <p:nvPr/>
        </p:nvSpPr>
        <p:spPr>
          <a:xfrm>
            <a:off x="7401340" y="170594"/>
            <a:ext cx="4585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Analysis &amp; Recommendations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781DE8-0CF9-EF43-8544-2EBC561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0" y="755370"/>
            <a:ext cx="4672784" cy="29191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FD4308-08BB-825A-B017-8CA6CB7907FA}"/>
              </a:ext>
            </a:extLst>
          </p:cNvPr>
          <p:cNvSpPr txBox="1"/>
          <p:nvPr/>
        </p:nvSpPr>
        <p:spPr>
          <a:xfrm>
            <a:off x="4947349" y="651618"/>
            <a:ext cx="1689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F1-Score Avg.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E3609A-2F07-0049-2676-C42464DC946B}"/>
              </a:ext>
            </a:extLst>
          </p:cNvPr>
          <p:cNvSpPr txBox="1"/>
          <p:nvPr/>
        </p:nvSpPr>
        <p:spPr>
          <a:xfrm>
            <a:off x="5159654" y="3274389"/>
            <a:ext cx="1689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Model Version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B71BE0-B321-1DA8-6DC9-B434C05C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1195"/>
            <a:ext cx="5480739" cy="314680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FE7969-C4F0-DFBE-0A9F-09E130B424A4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828032" y="3474444"/>
            <a:ext cx="331622" cy="0"/>
          </a:xfrm>
          <a:prstGeom prst="straightConnector1">
            <a:avLst/>
          </a:prstGeom>
          <a:ln w="317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AEADD1-19AE-549C-9CC9-04ACF755B102}"/>
              </a:ext>
            </a:extLst>
          </p:cNvPr>
          <p:cNvCxnSpPr>
            <a:cxnSpLocks/>
          </p:cNvCxnSpPr>
          <p:nvPr/>
        </p:nvCxnSpPr>
        <p:spPr>
          <a:xfrm flipH="1">
            <a:off x="3932975" y="871452"/>
            <a:ext cx="1093622" cy="0"/>
          </a:xfrm>
          <a:prstGeom prst="straightConnector1">
            <a:avLst/>
          </a:prstGeom>
          <a:ln w="3175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E56A1A-C6EA-7C25-B686-3788573B7514}"/>
              </a:ext>
            </a:extLst>
          </p:cNvPr>
          <p:cNvSpPr txBox="1"/>
          <p:nvPr/>
        </p:nvSpPr>
        <p:spPr>
          <a:xfrm>
            <a:off x="7819326" y="822684"/>
            <a:ext cx="61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1.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923FA5-FD2E-ED52-553C-B57390BA75A7}"/>
              </a:ext>
            </a:extLst>
          </p:cNvPr>
          <p:cNvSpPr txBox="1"/>
          <p:nvPr/>
        </p:nvSpPr>
        <p:spPr>
          <a:xfrm>
            <a:off x="8578484" y="1008410"/>
            <a:ext cx="143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batch size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9A6D08-F77C-8490-C97D-FDC403FC864B}"/>
              </a:ext>
            </a:extLst>
          </p:cNvPr>
          <p:cNvCxnSpPr>
            <a:cxnSpLocks/>
          </p:cNvCxnSpPr>
          <p:nvPr/>
        </p:nvCxnSpPr>
        <p:spPr>
          <a:xfrm flipV="1">
            <a:off x="8593710" y="807753"/>
            <a:ext cx="0" cy="661262"/>
          </a:xfrm>
          <a:prstGeom prst="straightConnector1">
            <a:avLst/>
          </a:prstGeom>
          <a:ln w="50800" cmpd="sng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DC674C4-0DAB-A83B-EF20-22831AED2A0C}"/>
              </a:ext>
            </a:extLst>
          </p:cNvPr>
          <p:cNvSpPr txBox="1"/>
          <p:nvPr/>
        </p:nvSpPr>
        <p:spPr>
          <a:xfrm>
            <a:off x="9965743" y="851673"/>
            <a:ext cx="44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↔</a:t>
            </a:r>
            <a:endParaRPr lang="en-US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10D5A5-7F7F-0337-4CD0-2B2802B05DCD}"/>
              </a:ext>
            </a:extLst>
          </p:cNvPr>
          <p:cNvCxnSpPr>
            <a:cxnSpLocks/>
          </p:cNvCxnSpPr>
          <p:nvPr/>
        </p:nvCxnSpPr>
        <p:spPr>
          <a:xfrm flipV="1">
            <a:off x="10733936" y="822684"/>
            <a:ext cx="0" cy="661262"/>
          </a:xfrm>
          <a:prstGeom prst="straightConnector1">
            <a:avLst/>
          </a:prstGeom>
          <a:ln w="50800" cmpd="sng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FDBCF79-9FB9-4DFC-C0BF-F5C44E7D1D15}"/>
              </a:ext>
            </a:extLst>
          </p:cNvPr>
          <p:cNvSpPr txBox="1"/>
          <p:nvPr/>
        </p:nvSpPr>
        <p:spPr>
          <a:xfrm>
            <a:off x="10683418" y="1008410"/>
            <a:ext cx="143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02A59-38A9-55C1-785A-227001B33D4A}"/>
              </a:ext>
            </a:extLst>
          </p:cNvPr>
          <p:cNvSpPr txBox="1"/>
          <p:nvPr/>
        </p:nvSpPr>
        <p:spPr>
          <a:xfrm>
            <a:off x="7819326" y="1783611"/>
            <a:ext cx="61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508B3-BCBC-CBFD-4DB7-D9D38D42C3DF}"/>
              </a:ext>
            </a:extLst>
          </p:cNvPr>
          <p:cNvSpPr txBox="1"/>
          <p:nvPr/>
        </p:nvSpPr>
        <p:spPr>
          <a:xfrm>
            <a:off x="8511317" y="1781998"/>
            <a:ext cx="1544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Removing outliers in  Minorities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E23B-7160-47AC-9C8B-D70E1489B679}"/>
              </a:ext>
            </a:extLst>
          </p:cNvPr>
          <p:cNvSpPr txBox="1"/>
          <p:nvPr/>
        </p:nvSpPr>
        <p:spPr>
          <a:xfrm>
            <a:off x="9965743" y="1906722"/>
            <a:ext cx="44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↔</a:t>
            </a:r>
            <a:endParaRPr lang="en-US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B15365-55C0-8741-15C3-3FA628DE9717}"/>
              </a:ext>
            </a:extLst>
          </p:cNvPr>
          <p:cNvCxnSpPr>
            <a:cxnSpLocks/>
          </p:cNvCxnSpPr>
          <p:nvPr/>
        </p:nvCxnSpPr>
        <p:spPr>
          <a:xfrm flipV="1">
            <a:off x="10733936" y="1877733"/>
            <a:ext cx="0" cy="661262"/>
          </a:xfrm>
          <a:prstGeom prst="straightConnector1">
            <a:avLst/>
          </a:prstGeom>
          <a:ln w="50800" cmpd="sng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DE5F25-33A2-93C9-0906-F42796A8DF4E}"/>
              </a:ext>
            </a:extLst>
          </p:cNvPr>
          <p:cNvSpPr txBox="1"/>
          <p:nvPr/>
        </p:nvSpPr>
        <p:spPr>
          <a:xfrm>
            <a:off x="10683418" y="2063459"/>
            <a:ext cx="143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31873C-547B-70F6-7309-EA8CD797BCCB}"/>
              </a:ext>
            </a:extLst>
          </p:cNvPr>
          <p:cNvCxnSpPr>
            <a:cxnSpLocks/>
          </p:cNvCxnSpPr>
          <p:nvPr/>
        </p:nvCxnSpPr>
        <p:spPr>
          <a:xfrm flipV="1">
            <a:off x="10013837" y="1780762"/>
            <a:ext cx="340860" cy="833129"/>
          </a:xfrm>
          <a:prstGeom prst="straightConnector1">
            <a:avLst/>
          </a:prstGeom>
          <a:ln w="50800" cmpd="sng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B2243A3-37C7-C924-1628-34307C7DC9CA}"/>
              </a:ext>
            </a:extLst>
          </p:cNvPr>
          <p:cNvSpPr/>
          <p:nvPr/>
        </p:nvSpPr>
        <p:spPr>
          <a:xfrm>
            <a:off x="3347709" y="697705"/>
            <a:ext cx="629377" cy="646331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3A52AC-46C0-88C3-FC2A-53FC86052CDF}"/>
              </a:ext>
            </a:extLst>
          </p:cNvPr>
          <p:cNvSpPr/>
          <p:nvPr/>
        </p:nvSpPr>
        <p:spPr>
          <a:xfrm>
            <a:off x="3591214" y="3711195"/>
            <a:ext cx="341761" cy="2643487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A7B4DC-9CF2-EA2D-A875-CC529FD50325}"/>
              </a:ext>
            </a:extLst>
          </p:cNvPr>
          <p:cNvSpPr txBox="1"/>
          <p:nvPr/>
        </p:nvSpPr>
        <p:spPr>
          <a:xfrm>
            <a:off x="7819326" y="3047480"/>
            <a:ext cx="61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3.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221ED0-A842-F6C4-6665-8896F1811930}"/>
              </a:ext>
            </a:extLst>
          </p:cNvPr>
          <p:cNvSpPr txBox="1"/>
          <p:nvPr/>
        </p:nvSpPr>
        <p:spPr>
          <a:xfrm>
            <a:off x="8484777" y="2940033"/>
            <a:ext cx="1696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Normalizing input, ex., </a:t>
            </a:r>
          </a:p>
          <a:p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colour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metadata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0A23A4-F906-5C75-E3EC-062B033AB7F6}"/>
              </a:ext>
            </a:extLst>
          </p:cNvPr>
          <p:cNvSpPr txBox="1"/>
          <p:nvPr/>
        </p:nvSpPr>
        <p:spPr>
          <a:xfrm>
            <a:off x="9965743" y="3170591"/>
            <a:ext cx="44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↔</a:t>
            </a:r>
            <a:endParaRPr lang="en-US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BE73BCE-5EB1-6F79-2B44-413C3F44A7CB}"/>
              </a:ext>
            </a:extLst>
          </p:cNvPr>
          <p:cNvCxnSpPr>
            <a:cxnSpLocks/>
          </p:cNvCxnSpPr>
          <p:nvPr/>
        </p:nvCxnSpPr>
        <p:spPr>
          <a:xfrm flipV="1">
            <a:off x="10733936" y="3141602"/>
            <a:ext cx="0" cy="661262"/>
          </a:xfrm>
          <a:prstGeom prst="straightConnector1">
            <a:avLst/>
          </a:prstGeom>
          <a:ln w="50800" cmpd="sng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CFE30BB-785D-CA41-8974-AC4CE3C0684F}"/>
              </a:ext>
            </a:extLst>
          </p:cNvPr>
          <p:cNvSpPr txBox="1"/>
          <p:nvPr/>
        </p:nvSpPr>
        <p:spPr>
          <a:xfrm>
            <a:off x="10683418" y="3327328"/>
            <a:ext cx="143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34C0F-DE79-13D4-2AD0-B7C4F2712A87}"/>
              </a:ext>
            </a:extLst>
          </p:cNvPr>
          <p:cNvSpPr txBox="1"/>
          <p:nvPr/>
        </p:nvSpPr>
        <p:spPr>
          <a:xfrm>
            <a:off x="7819326" y="4170368"/>
            <a:ext cx="61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4.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B7B634-3116-8FF8-63D3-4AF1854B915E}"/>
              </a:ext>
            </a:extLst>
          </p:cNvPr>
          <p:cNvSpPr txBox="1"/>
          <p:nvPr/>
        </p:nvSpPr>
        <p:spPr>
          <a:xfrm>
            <a:off x="8447856" y="4170368"/>
            <a:ext cx="1696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Sample weights,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&amp; Bayes. opt.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440EA-D9BE-4AD1-2702-016197208604}"/>
              </a:ext>
            </a:extLst>
          </p:cNvPr>
          <p:cNvSpPr txBox="1"/>
          <p:nvPr/>
        </p:nvSpPr>
        <p:spPr>
          <a:xfrm>
            <a:off x="10144464" y="4275603"/>
            <a:ext cx="44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↔</a:t>
            </a:r>
            <a:endParaRPr lang="en-US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801E63-3EB4-7A60-4EC3-60329B3B7ADA}"/>
              </a:ext>
            </a:extLst>
          </p:cNvPr>
          <p:cNvCxnSpPr>
            <a:cxnSpLocks/>
          </p:cNvCxnSpPr>
          <p:nvPr/>
        </p:nvCxnSpPr>
        <p:spPr>
          <a:xfrm flipV="1">
            <a:off x="11014411" y="4353868"/>
            <a:ext cx="0" cy="343592"/>
          </a:xfrm>
          <a:prstGeom prst="straightConnector1">
            <a:avLst/>
          </a:prstGeom>
          <a:ln w="50800" cmpd="sng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B08F5A9-52A7-47A2-CCEE-781DAE9E35AF}"/>
              </a:ext>
            </a:extLst>
          </p:cNvPr>
          <p:cNvSpPr txBox="1"/>
          <p:nvPr/>
        </p:nvSpPr>
        <p:spPr>
          <a:xfrm>
            <a:off x="11248284" y="4197499"/>
            <a:ext cx="82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90491E-50FF-AE37-59C0-5B538028DFBB}"/>
              </a:ext>
            </a:extLst>
          </p:cNvPr>
          <p:cNvSpPr txBox="1"/>
          <p:nvPr/>
        </p:nvSpPr>
        <p:spPr>
          <a:xfrm>
            <a:off x="11053504" y="4525664"/>
            <a:ext cx="1266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still overfitting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F888B6-77C7-5FAF-56DF-73FE4016597A}"/>
              </a:ext>
            </a:extLst>
          </p:cNvPr>
          <p:cNvSpPr txBox="1"/>
          <p:nvPr/>
        </p:nvSpPr>
        <p:spPr>
          <a:xfrm>
            <a:off x="7832923" y="5131438"/>
            <a:ext cx="61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5.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10B0E3-C68A-880C-8924-78350C97F61B}"/>
              </a:ext>
            </a:extLst>
          </p:cNvPr>
          <p:cNvSpPr txBox="1"/>
          <p:nvPr/>
        </p:nvSpPr>
        <p:spPr>
          <a:xfrm>
            <a:off x="8461452" y="5131438"/>
            <a:ext cx="19498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Easy Classification (general) then harder classification (specific)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5B39A1-CA9E-082F-4522-4BABF7BC9407}"/>
              </a:ext>
            </a:extLst>
          </p:cNvPr>
          <p:cNvSpPr txBox="1"/>
          <p:nvPr/>
        </p:nvSpPr>
        <p:spPr>
          <a:xfrm>
            <a:off x="10188514" y="5218292"/>
            <a:ext cx="44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↔</a:t>
            </a:r>
            <a:endParaRPr lang="en-US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946CAC6-18A0-F288-23C9-05EB79E69158}"/>
              </a:ext>
            </a:extLst>
          </p:cNvPr>
          <p:cNvCxnSpPr>
            <a:cxnSpLocks/>
          </p:cNvCxnSpPr>
          <p:nvPr/>
        </p:nvCxnSpPr>
        <p:spPr>
          <a:xfrm flipV="1">
            <a:off x="10967809" y="5051411"/>
            <a:ext cx="0" cy="818691"/>
          </a:xfrm>
          <a:prstGeom prst="straightConnector1">
            <a:avLst/>
          </a:prstGeom>
          <a:ln w="50800" cmpd="sng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7491F73-0D47-716D-8D3B-46B8F7EC7246}"/>
              </a:ext>
            </a:extLst>
          </p:cNvPr>
          <p:cNvSpPr txBox="1"/>
          <p:nvPr/>
        </p:nvSpPr>
        <p:spPr>
          <a:xfrm>
            <a:off x="11158456" y="5331501"/>
            <a:ext cx="82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F1</a:t>
            </a:r>
          </a:p>
        </p:txBody>
      </p:sp>
    </p:spTree>
    <p:extLst>
      <p:ext uri="{BB962C8B-B14F-4D97-AF65-F5344CB8AC3E}">
        <p14:creationId xmlns:p14="http://schemas.microsoft.com/office/powerpoint/2010/main" val="32106800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B0C8D9-67AF-9C27-5BE6-55036BC0F912}"/>
              </a:ext>
            </a:extLst>
          </p:cNvPr>
          <p:cNvSpPr txBox="1"/>
          <p:nvPr/>
        </p:nvSpPr>
        <p:spPr>
          <a:xfrm>
            <a:off x="2174240" y="301919"/>
            <a:ext cx="7843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Conclusion, Limitations, &amp; Future Work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2DD8C1-2B05-900A-F429-3B9B89A3EB7B}"/>
              </a:ext>
            </a:extLst>
          </p:cNvPr>
          <p:cNvSpPr txBox="1"/>
          <p:nvPr/>
        </p:nvSpPr>
        <p:spPr>
          <a:xfrm>
            <a:off x="101600" y="1409519"/>
            <a:ext cx="10647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1. “Data-</a:t>
            </a:r>
            <a:r>
              <a:rPr lang="en-US" sz="2400" dirty="0" err="1">
                <a:latin typeface="Times" panose="02020603050405020304" pitchFamily="18" charset="0"/>
                <a:cs typeface="Times" panose="02020603050405020304" pitchFamily="18" charset="0"/>
              </a:rPr>
              <a:t>Centred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” approach should be further applied due to using a custom dataset. Due to time constraints, it was difficult to keep manually cleaning images and performing extra data preparation steps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98EFC6-2E91-0223-C296-25EE5EE670CD}"/>
              </a:ext>
            </a:extLst>
          </p:cNvPr>
          <p:cNvSpPr txBox="1"/>
          <p:nvPr/>
        </p:nvSpPr>
        <p:spPr>
          <a:xfrm>
            <a:off x="132080" y="2838271"/>
            <a:ext cx="9997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2. “Model-</a:t>
            </a:r>
            <a:r>
              <a:rPr lang="en-US" sz="2400" dirty="0" err="1">
                <a:latin typeface="Times" panose="02020603050405020304" pitchFamily="18" charset="0"/>
                <a:cs typeface="Times" panose="02020603050405020304" pitchFamily="18" charset="0"/>
              </a:rPr>
              <a:t>Centred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” approach has also the disadvantage of time and computational restraints; Considerable amount of effort should go to profiling the model training process to minimize time and power consumption.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F1C2B8-8CA5-434A-CFF7-2AE71D2F7BE7}"/>
              </a:ext>
            </a:extLst>
          </p:cNvPr>
          <p:cNvSpPr txBox="1"/>
          <p:nvPr/>
        </p:nvSpPr>
        <p:spPr>
          <a:xfrm>
            <a:off x="132080" y="4218287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3. Outdated libraries, like </a:t>
            </a:r>
            <a:r>
              <a:rPr lang="en-US" sz="2400" dirty="0" err="1">
                <a:latin typeface="Times" panose="02020603050405020304" pitchFamily="18" charset="0"/>
                <a:cs typeface="Times" panose="02020603050405020304" pitchFamily="18" charset="0"/>
              </a:rPr>
              <a:t>RetinaFace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&amp; </a:t>
            </a:r>
            <a:r>
              <a:rPr lang="en-US" sz="2400" dirty="0" err="1">
                <a:latin typeface="Times" panose="02020603050405020304" pitchFamily="18" charset="0"/>
                <a:cs typeface="Times" panose="02020603050405020304" pitchFamily="18" charset="0"/>
              </a:rPr>
              <a:t>PaddleOCR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,  should be replaced to avoid dependency issues &amp; ensure environment packages’ compatibility.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B09558-712B-0086-D950-8856CBB5F979}"/>
              </a:ext>
            </a:extLst>
          </p:cNvPr>
          <p:cNvSpPr txBox="1"/>
          <p:nvPr/>
        </p:nvSpPr>
        <p:spPr>
          <a:xfrm>
            <a:off x="132080" y="5363772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4. A basic mobile app should be developed to act as an easy interface for the user to categorize their private images.</a:t>
            </a:r>
          </a:p>
        </p:txBody>
      </p:sp>
    </p:spTree>
    <p:extLst>
      <p:ext uri="{BB962C8B-B14F-4D97-AF65-F5344CB8AC3E}">
        <p14:creationId xmlns:p14="http://schemas.microsoft.com/office/powerpoint/2010/main" val="3204583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hain, metalware, wheel, gear&#10;&#10;Description automatically generated">
            <a:extLst>
              <a:ext uri="{FF2B5EF4-FFF2-40B4-BE49-F238E27FC236}">
                <a16:creationId xmlns:a16="http://schemas.microsoft.com/office/drawing/2014/main" id="{2B18CFEF-BE75-9752-F2C0-BF24AC062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352" y="1207194"/>
            <a:ext cx="1433455" cy="1638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AF6B56-B431-9339-9F3A-0EBDCAEACA78}"/>
              </a:ext>
            </a:extLst>
          </p:cNvPr>
          <p:cNvSpPr txBox="1"/>
          <p:nvPr/>
        </p:nvSpPr>
        <p:spPr>
          <a:xfrm>
            <a:off x="4510443" y="214443"/>
            <a:ext cx="2991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Methodologies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0E7CE-D362-8AE2-F52A-B553571D3F1D}"/>
              </a:ext>
            </a:extLst>
          </p:cNvPr>
          <p:cNvSpPr txBox="1"/>
          <p:nvPr/>
        </p:nvSpPr>
        <p:spPr>
          <a:xfrm>
            <a:off x="466282" y="1482143"/>
            <a:ext cx="4217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Dataset Preparation Phase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1B349-D6EF-5017-5C31-5FE314E78133}"/>
              </a:ext>
            </a:extLst>
          </p:cNvPr>
          <p:cNvSpPr txBox="1"/>
          <p:nvPr/>
        </p:nvSpPr>
        <p:spPr>
          <a:xfrm>
            <a:off x="4059904" y="3825510"/>
            <a:ext cx="4217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Model Development Phase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8D3C9F-17BC-5A87-0149-9965E9659247}"/>
              </a:ext>
            </a:extLst>
          </p:cNvPr>
          <p:cNvSpPr txBox="1"/>
          <p:nvPr/>
        </p:nvSpPr>
        <p:spPr>
          <a:xfrm>
            <a:off x="7585424" y="1482143"/>
            <a:ext cx="4217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Model Evaluation Phase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31FF49-8303-572D-DFF3-E8FAC741F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420" y="102494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6B8945-E7BB-7E29-2C6A-74E6C451B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0" y="325340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10A69DE-1E75-BE49-EF37-FDC941E40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562" y="97859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72E91B-23C3-7FD3-F950-943503E15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41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8" name="Rectangle 51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0" name="Rectangle 51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1" name="Freeform: Shape 51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37" name="Isosceles Triangle 51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End of Presentation ANY QUESTIONS? Meme Generator at MemeCreator.org! |  Gato de negócios, Meme feliz aniversário, Meme de aniversário">
            <a:extLst>
              <a:ext uri="{FF2B5EF4-FFF2-40B4-BE49-F238E27FC236}">
                <a16:creationId xmlns:a16="http://schemas.microsoft.com/office/drawing/2014/main" id="{7AA6C602-D05B-C7CD-D8EF-FF0ED809C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67" y="512759"/>
            <a:ext cx="5571065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9" name="Isosceles Triangle 51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40A486-EBBF-D702-8A3A-A5594EEAC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2040"/>
            <a:ext cx="4180179" cy="4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9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6B0E7CE-D362-8AE2-F52A-B553571D3F1D}"/>
              </a:ext>
            </a:extLst>
          </p:cNvPr>
          <p:cNvSpPr txBox="1"/>
          <p:nvPr/>
        </p:nvSpPr>
        <p:spPr>
          <a:xfrm>
            <a:off x="325122" y="198113"/>
            <a:ext cx="321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Dataset Preparation Phase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31FF49-8303-572D-DFF3-E8FAC741F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1" y="198113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72E91B-23C3-7FD3-F950-943503E1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7EECE2-DC3D-8DBA-8738-F6FEF7678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4376"/>
            <a:ext cx="5609170" cy="3029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32ED2-D08D-CF9A-3F36-07F615B9C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86" y="1914376"/>
            <a:ext cx="2709147" cy="2850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A41B4-0AED-9360-AA45-3C9C069C455C}"/>
              </a:ext>
            </a:extLst>
          </p:cNvPr>
          <p:cNvSpPr txBox="1"/>
          <p:nvPr/>
        </p:nvSpPr>
        <p:spPr>
          <a:xfrm>
            <a:off x="7740842" y="121169"/>
            <a:ext cx="4217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Dataset Class Distribution</a:t>
            </a:r>
          </a:p>
        </p:txBody>
      </p:sp>
    </p:spTree>
    <p:extLst>
      <p:ext uri="{BB962C8B-B14F-4D97-AF65-F5344CB8AC3E}">
        <p14:creationId xmlns:p14="http://schemas.microsoft.com/office/powerpoint/2010/main" val="2981492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6B0E7CE-D362-8AE2-F52A-B553571D3F1D}"/>
              </a:ext>
            </a:extLst>
          </p:cNvPr>
          <p:cNvSpPr txBox="1"/>
          <p:nvPr/>
        </p:nvSpPr>
        <p:spPr>
          <a:xfrm>
            <a:off x="325122" y="198113"/>
            <a:ext cx="321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Dataset Preparation Phase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31FF49-8303-572D-DFF3-E8FAC741F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1" y="198113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72E91B-23C3-7FD3-F950-943503E1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A41B4-0AED-9360-AA45-3C9C069C455C}"/>
              </a:ext>
            </a:extLst>
          </p:cNvPr>
          <p:cNvSpPr txBox="1"/>
          <p:nvPr/>
        </p:nvSpPr>
        <p:spPr>
          <a:xfrm>
            <a:off x="1737360" y="783986"/>
            <a:ext cx="4217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Dataset Class Samples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EF9606-6E63-9D15-659C-65BBC8F2B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48" y="62546"/>
            <a:ext cx="3213852" cy="137324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6B60610-EE85-97EE-3B81-B87357BC6CFE}"/>
              </a:ext>
            </a:extLst>
          </p:cNvPr>
          <p:cNvSpPr/>
          <p:nvPr/>
        </p:nvSpPr>
        <p:spPr>
          <a:xfrm>
            <a:off x="7000773" y="1112520"/>
            <a:ext cx="954507" cy="233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B308B90-73BE-3353-5DF6-B924BEBFF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747" y="1376978"/>
            <a:ext cx="9158506" cy="500464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C953ECF-1DAB-24EB-309B-3B5DEFB16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773" y="1571348"/>
            <a:ext cx="193974" cy="267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FFB646B-1041-2855-C1F3-00E6CF60E534}"/>
              </a:ext>
            </a:extLst>
          </p:cNvPr>
          <p:cNvSpPr txBox="1"/>
          <p:nvPr/>
        </p:nvSpPr>
        <p:spPr>
          <a:xfrm>
            <a:off x="-56494" y="2413337"/>
            <a:ext cx="1379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The Only </a:t>
            </a:r>
          </a:p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Benchmark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BEB510-7386-329E-9209-E20B4EBEED68}"/>
              </a:ext>
            </a:extLst>
          </p:cNvPr>
          <p:cNvSpPr txBox="1"/>
          <p:nvPr/>
        </p:nvSpPr>
        <p:spPr>
          <a:xfrm>
            <a:off x="-86621" y="5087056"/>
            <a:ext cx="1379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Remaining Classes are Scraped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EEF9441E-E9B9-E6BB-BA68-6BA744147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18" y="4754887"/>
            <a:ext cx="201801" cy="145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641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6B0E7CE-D362-8AE2-F52A-B553571D3F1D}"/>
              </a:ext>
            </a:extLst>
          </p:cNvPr>
          <p:cNvSpPr txBox="1"/>
          <p:nvPr/>
        </p:nvSpPr>
        <p:spPr>
          <a:xfrm>
            <a:off x="325122" y="198113"/>
            <a:ext cx="321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Dataset Preparation Phase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31FF49-8303-572D-DFF3-E8FAC741F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1" y="198113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72E91B-23C3-7FD3-F950-943503E1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A41B4-0AED-9360-AA45-3C9C069C455C}"/>
              </a:ext>
            </a:extLst>
          </p:cNvPr>
          <p:cNvSpPr txBox="1"/>
          <p:nvPr/>
        </p:nvSpPr>
        <p:spPr>
          <a:xfrm>
            <a:off x="1737360" y="783986"/>
            <a:ext cx="4217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Dataset Class Samples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EF9606-6E63-9D15-659C-65BBC8F2B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48" y="62546"/>
            <a:ext cx="3213852" cy="137324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6B60610-EE85-97EE-3B81-B87357BC6CFE}"/>
              </a:ext>
            </a:extLst>
          </p:cNvPr>
          <p:cNvSpPr/>
          <p:nvPr/>
        </p:nvSpPr>
        <p:spPr>
          <a:xfrm>
            <a:off x="7960893" y="1113438"/>
            <a:ext cx="934187" cy="2761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D83556-B1B6-99B8-4D56-37FE964A7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436" y="1435795"/>
            <a:ext cx="9700801" cy="49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39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6B0E7CE-D362-8AE2-F52A-B553571D3F1D}"/>
              </a:ext>
            </a:extLst>
          </p:cNvPr>
          <p:cNvSpPr txBox="1"/>
          <p:nvPr/>
        </p:nvSpPr>
        <p:spPr>
          <a:xfrm>
            <a:off x="325122" y="198113"/>
            <a:ext cx="321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Dataset Preparation Phase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31FF49-8303-572D-DFF3-E8FAC741F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1" y="198113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72E91B-23C3-7FD3-F950-943503E1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A41B4-0AED-9360-AA45-3C9C069C455C}"/>
              </a:ext>
            </a:extLst>
          </p:cNvPr>
          <p:cNvSpPr txBox="1"/>
          <p:nvPr/>
        </p:nvSpPr>
        <p:spPr>
          <a:xfrm>
            <a:off x="1737360" y="783986"/>
            <a:ext cx="4217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Dataset Class Samples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EF9606-6E63-9D15-659C-65BBC8F2B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48" y="62546"/>
            <a:ext cx="3213852" cy="137324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6B60610-EE85-97EE-3B81-B87357BC6CFE}"/>
              </a:ext>
            </a:extLst>
          </p:cNvPr>
          <p:cNvSpPr/>
          <p:nvPr/>
        </p:nvSpPr>
        <p:spPr>
          <a:xfrm>
            <a:off x="8893046" y="1113438"/>
            <a:ext cx="1087354" cy="3223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1D77A6-DCE9-AB11-D207-2A76E5563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847" y="1523747"/>
            <a:ext cx="9644305" cy="472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72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6B0E7CE-D362-8AE2-F52A-B553571D3F1D}"/>
              </a:ext>
            </a:extLst>
          </p:cNvPr>
          <p:cNvSpPr txBox="1"/>
          <p:nvPr/>
        </p:nvSpPr>
        <p:spPr>
          <a:xfrm>
            <a:off x="325122" y="198113"/>
            <a:ext cx="321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Dataset Preparation Phase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31FF49-8303-572D-DFF3-E8FAC741F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1" y="198113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72E91B-23C3-7FD3-F950-943503E1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820" y="6354682"/>
            <a:ext cx="4180179" cy="475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A41B4-0AED-9360-AA45-3C9C069C455C}"/>
              </a:ext>
            </a:extLst>
          </p:cNvPr>
          <p:cNvSpPr txBox="1"/>
          <p:nvPr/>
        </p:nvSpPr>
        <p:spPr>
          <a:xfrm>
            <a:off x="3663814" y="922936"/>
            <a:ext cx="4217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Dataset Cleaning</a:t>
            </a:r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C1BAC4F-F883-1AA2-F0A1-694EF1F1D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2" y="2591464"/>
            <a:ext cx="4714875" cy="245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3D2BB2-7A3A-EEB6-8828-515751BF9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990" y="3163926"/>
            <a:ext cx="6216888" cy="1312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A17383-A971-97A9-5147-7F105423069F}"/>
              </a:ext>
            </a:extLst>
          </p:cNvPr>
          <p:cNvSpPr txBox="1"/>
          <p:nvPr/>
        </p:nvSpPr>
        <p:spPr>
          <a:xfrm>
            <a:off x="573820" y="2148663"/>
            <a:ext cx="421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Removing Corrupt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98DF4-967A-9ADC-6183-8BC4CCF0B500}"/>
              </a:ext>
            </a:extLst>
          </p:cNvPr>
          <p:cNvSpPr txBox="1"/>
          <p:nvPr/>
        </p:nvSpPr>
        <p:spPr>
          <a:xfrm>
            <a:off x="6649695" y="2138287"/>
            <a:ext cx="4217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Removing Images </a:t>
            </a:r>
          </a:p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Downloaded from Dead Links</a:t>
            </a:r>
          </a:p>
        </p:txBody>
      </p:sp>
    </p:spTree>
    <p:extLst>
      <p:ext uri="{BB962C8B-B14F-4D97-AF65-F5344CB8AC3E}">
        <p14:creationId xmlns:p14="http://schemas.microsoft.com/office/powerpoint/2010/main" val="38411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1151</Words>
  <Application>Microsoft Office PowerPoint</Application>
  <PresentationFormat>Widescreen</PresentationFormat>
  <Paragraphs>323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ashraf adel</dc:creator>
  <cp:lastModifiedBy>ashraf196280</cp:lastModifiedBy>
  <cp:revision>13</cp:revision>
  <dcterms:created xsi:type="dcterms:W3CDTF">2022-11-25T14:49:03Z</dcterms:created>
  <dcterms:modified xsi:type="dcterms:W3CDTF">2023-06-11T20:11:23Z</dcterms:modified>
</cp:coreProperties>
</file>